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4"/>
  </p:sldMasterIdLst>
  <p:notesMasterIdLst>
    <p:notesMasterId r:id="rId39"/>
  </p:notesMasterIdLst>
  <p:sldIdLst>
    <p:sldId id="256" r:id="rId5"/>
    <p:sldId id="279" r:id="rId6"/>
    <p:sldId id="258" r:id="rId7"/>
    <p:sldId id="271" r:id="rId8"/>
    <p:sldId id="260" r:id="rId9"/>
    <p:sldId id="280" r:id="rId10"/>
    <p:sldId id="262" r:id="rId11"/>
    <p:sldId id="263" r:id="rId12"/>
    <p:sldId id="290" r:id="rId13"/>
    <p:sldId id="272" r:id="rId14"/>
    <p:sldId id="264" r:id="rId15"/>
    <p:sldId id="291" r:id="rId16"/>
    <p:sldId id="281" r:id="rId17"/>
    <p:sldId id="275" r:id="rId18"/>
    <p:sldId id="276" r:id="rId19"/>
    <p:sldId id="278" r:id="rId20"/>
    <p:sldId id="274" r:id="rId21"/>
    <p:sldId id="284" r:id="rId22"/>
    <p:sldId id="293" r:id="rId23"/>
    <p:sldId id="292" r:id="rId24"/>
    <p:sldId id="282" r:id="rId25"/>
    <p:sldId id="265" r:id="rId26"/>
    <p:sldId id="286" r:id="rId27"/>
    <p:sldId id="283" r:id="rId28"/>
    <p:sldId id="285" r:id="rId29"/>
    <p:sldId id="295" r:id="rId30"/>
    <p:sldId id="289" r:id="rId31"/>
    <p:sldId id="288" r:id="rId32"/>
    <p:sldId id="287" r:id="rId33"/>
    <p:sldId id="294" r:id="rId34"/>
    <p:sldId id="269" r:id="rId35"/>
    <p:sldId id="270" r:id="rId36"/>
    <p:sldId id="296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41510-955E-3A43-A577-4565DD8E5643}" v="244" dt="2022-12-08T09:00:19.844"/>
    <p1510:client id="{5606F7B9-BAE7-4117-8F0D-45B189EDDEC5}" v="4" dt="2022-12-12T06:06:57.320"/>
    <p1510:client id="{9A778031-B452-3F43-9D00-556C6E3FD288}" v="206" dt="2022-12-09T15:04:41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 Gamez" userId="S::valentin.gamez@nau.edu::9535cbbc-b3fa-4651-a1e9-24a825ec3894" providerId="AD" clId="Web-{4B338C99-F6F4-41E2-9DF0-989D8175C187}"/>
    <pc:docChg chg="modSld">
      <pc:chgData name="Valentin Gamez" userId="S::valentin.gamez@nau.edu::9535cbbc-b3fa-4651-a1e9-24a825ec3894" providerId="AD" clId="Web-{4B338C99-F6F4-41E2-9DF0-989D8175C187}" dt="2022-11-28T06:57:36.652" v="1" actId="1076"/>
      <pc:docMkLst>
        <pc:docMk/>
      </pc:docMkLst>
      <pc:sldChg chg="modSp">
        <pc:chgData name="Valentin Gamez" userId="S::valentin.gamez@nau.edu::9535cbbc-b3fa-4651-a1e9-24a825ec3894" providerId="AD" clId="Web-{4B338C99-F6F4-41E2-9DF0-989D8175C187}" dt="2022-11-28T06:57:36.652" v="1" actId="1076"/>
        <pc:sldMkLst>
          <pc:docMk/>
          <pc:sldMk cId="1527901332" sldId="258"/>
        </pc:sldMkLst>
        <pc:spChg chg="mod">
          <ac:chgData name="Valentin Gamez" userId="S::valentin.gamez@nau.edu::9535cbbc-b3fa-4651-a1e9-24a825ec3894" providerId="AD" clId="Web-{4B338C99-F6F4-41E2-9DF0-989D8175C187}" dt="2022-11-28T06:57:32.527" v="0" actId="1076"/>
          <ac:spMkLst>
            <pc:docMk/>
            <pc:sldMk cId="1527901332" sldId="258"/>
            <ac:spMk id="3" creationId="{7DFFD9C9-9D3A-81CB-FCF7-DCEE7FE64DBF}"/>
          </ac:spMkLst>
        </pc:spChg>
        <pc:spChg chg="mod">
          <ac:chgData name="Valentin Gamez" userId="S::valentin.gamez@nau.edu::9535cbbc-b3fa-4651-a1e9-24a825ec3894" providerId="AD" clId="Web-{4B338C99-F6F4-41E2-9DF0-989D8175C187}" dt="2022-11-28T06:57:36.652" v="1" actId="1076"/>
          <ac:spMkLst>
            <pc:docMk/>
            <pc:sldMk cId="1527901332" sldId="258"/>
            <ac:spMk id="4" creationId="{A7C92FE5-AC2A-54F5-FEB1-35DF47CAB9B0}"/>
          </ac:spMkLst>
        </pc:spChg>
      </pc:sldChg>
    </pc:docChg>
  </pc:docChgLst>
  <pc:docChgLst>
    <pc:chgData name="Nathan Olson" userId="d62753fe-33f3-4edd-848c-a9c24d2a16eb" providerId="ADAL" clId="{04441510-955E-3A43-A577-4565DD8E5643}"/>
    <pc:docChg chg="undo custSel delSld modSld">
      <pc:chgData name="Nathan Olson" userId="d62753fe-33f3-4edd-848c-a9c24d2a16eb" providerId="ADAL" clId="{04441510-955E-3A43-A577-4565DD8E5643}" dt="2022-12-08T09:00:19.845" v="243" actId="20577"/>
      <pc:docMkLst>
        <pc:docMk/>
      </pc:docMkLst>
      <pc:sldChg chg="modSp mod">
        <pc:chgData name="Nathan Olson" userId="d62753fe-33f3-4edd-848c-a9c24d2a16eb" providerId="ADAL" clId="{04441510-955E-3A43-A577-4565DD8E5643}" dt="2022-12-08T08:57:56.647" v="195" actId="20577"/>
        <pc:sldMkLst>
          <pc:docMk/>
          <pc:sldMk cId="2110719007" sldId="262"/>
        </pc:sldMkLst>
        <pc:spChg chg="mod">
          <ac:chgData name="Nathan Olson" userId="d62753fe-33f3-4edd-848c-a9c24d2a16eb" providerId="ADAL" clId="{04441510-955E-3A43-A577-4565DD8E5643}" dt="2022-12-08T08:57:56.647" v="195" actId="20577"/>
          <ac:spMkLst>
            <pc:docMk/>
            <pc:sldMk cId="2110719007" sldId="262"/>
            <ac:spMk id="8" creationId="{D3DE035B-1AD6-B398-C327-E8D92A8681D3}"/>
          </ac:spMkLst>
        </pc:spChg>
      </pc:sldChg>
      <pc:sldChg chg="addSp delSp modSp mod">
        <pc:chgData name="Nathan Olson" userId="d62753fe-33f3-4edd-848c-a9c24d2a16eb" providerId="ADAL" clId="{04441510-955E-3A43-A577-4565DD8E5643}" dt="2022-12-08T08:58:10.463" v="199" actId="20577"/>
        <pc:sldMkLst>
          <pc:docMk/>
          <pc:sldMk cId="685293010" sldId="263"/>
        </pc:sldMkLst>
        <pc:spChg chg="add del mod">
          <ac:chgData name="Nathan Olson" userId="d62753fe-33f3-4edd-848c-a9c24d2a16eb" providerId="ADAL" clId="{04441510-955E-3A43-A577-4565DD8E5643}" dt="2022-12-08T08:57:31.180" v="194"/>
          <ac:spMkLst>
            <pc:docMk/>
            <pc:sldMk cId="685293010" sldId="263"/>
            <ac:spMk id="4" creationId="{B8FB89BB-BF17-568E-67ED-0704E17BED03}"/>
          </ac:spMkLst>
        </pc:spChg>
        <pc:spChg chg="add del mod">
          <ac:chgData name="Nathan Olson" userId="d62753fe-33f3-4edd-848c-a9c24d2a16eb" providerId="ADAL" clId="{04441510-955E-3A43-A577-4565DD8E5643}" dt="2022-12-08T08:58:06.978" v="198"/>
          <ac:spMkLst>
            <pc:docMk/>
            <pc:sldMk cId="685293010" sldId="263"/>
            <ac:spMk id="5" creationId="{304C8BEE-3EDF-F0CC-F960-56B511B9725A}"/>
          </ac:spMkLst>
        </pc:spChg>
        <pc:spChg chg="mod">
          <ac:chgData name="Nathan Olson" userId="d62753fe-33f3-4edd-848c-a9c24d2a16eb" providerId="ADAL" clId="{04441510-955E-3A43-A577-4565DD8E5643}" dt="2022-12-08T08:58:10.463" v="199" actId="20577"/>
          <ac:spMkLst>
            <pc:docMk/>
            <pc:sldMk cId="685293010" sldId="263"/>
            <ac:spMk id="11" creationId="{8A565555-AE9C-C055-F29B-10B2EEE7ACEB}"/>
          </ac:spMkLst>
        </pc:spChg>
      </pc:sldChg>
      <pc:sldChg chg="modSp mod">
        <pc:chgData name="Nathan Olson" userId="d62753fe-33f3-4edd-848c-a9c24d2a16eb" providerId="ADAL" clId="{04441510-955E-3A43-A577-4565DD8E5643}" dt="2022-12-08T08:58:22.806" v="200" actId="20577"/>
        <pc:sldMkLst>
          <pc:docMk/>
          <pc:sldMk cId="1870140223" sldId="264"/>
        </pc:sldMkLst>
        <pc:spChg chg="mod">
          <ac:chgData name="Nathan Olson" userId="d62753fe-33f3-4edd-848c-a9c24d2a16eb" providerId="ADAL" clId="{04441510-955E-3A43-A577-4565DD8E5643}" dt="2022-12-08T08:58:22.806" v="200" actId="20577"/>
          <ac:spMkLst>
            <pc:docMk/>
            <pc:sldMk cId="1870140223" sldId="264"/>
            <ac:spMk id="5" creationId="{B5F6FB31-3D8E-E2D3-DFFD-7BA785AA93D2}"/>
          </ac:spMkLst>
        </pc:spChg>
      </pc:sldChg>
      <pc:sldChg chg="modSp mod">
        <pc:chgData name="Nathan Olson" userId="d62753fe-33f3-4edd-848c-a9c24d2a16eb" providerId="ADAL" clId="{04441510-955E-3A43-A577-4565DD8E5643}" dt="2022-12-08T08:59:47.177" v="233" actId="20577"/>
        <pc:sldMkLst>
          <pc:docMk/>
          <pc:sldMk cId="3051175593" sldId="265"/>
        </pc:sldMkLst>
        <pc:spChg chg="mod">
          <ac:chgData name="Nathan Olson" userId="d62753fe-33f3-4edd-848c-a9c24d2a16eb" providerId="ADAL" clId="{04441510-955E-3A43-A577-4565DD8E5643}" dt="2022-12-08T08:59:41.192" v="231" actId="20577"/>
          <ac:spMkLst>
            <pc:docMk/>
            <pc:sldMk cId="3051175593" sldId="265"/>
            <ac:spMk id="8" creationId="{EFA4C839-5125-B013-E2BA-17A19BCF1DFF}"/>
          </ac:spMkLst>
        </pc:spChg>
        <pc:spChg chg="mod">
          <ac:chgData name="Nathan Olson" userId="d62753fe-33f3-4edd-848c-a9c24d2a16eb" providerId="ADAL" clId="{04441510-955E-3A43-A577-4565DD8E5643}" dt="2022-12-08T08:59:47.177" v="233" actId="20577"/>
          <ac:spMkLst>
            <pc:docMk/>
            <pc:sldMk cId="3051175593" sldId="265"/>
            <ac:spMk id="9" creationId="{CC41C436-421A-2A63-E9A6-ADACF0AF4C00}"/>
          </ac:spMkLst>
        </pc:spChg>
      </pc:sldChg>
      <pc:sldChg chg="addSp delSp modSp mod">
        <pc:chgData name="Nathan Olson" userId="d62753fe-33f3-4edd-848c-a9c24d2a16eb" providerId="ADAL" clId="{04441510-955E-3A43-A577-4565DD8E5643}" dt="2022-12-08T08:57:10.954" v="189" actId="1076"/>
        <pc:sldMkLst>
          <pc:docMk/>
          <pc:sldMk cId="2066796667" sldId="271"/>
        </pc:sldMkLst>
        <pc:spChg chg="add del mod">
          <ac:chgData name="Nathan Olson" userId="d62753fe-33f3-4edd-848c-a9c24d2a16eb" providerId="ADAL" clId="{04441510-955E-3A43-A577-4565DD8E5643}" dt="2022-12-08T08:56:30.645" v="122" actId="14100"/>
          <ac:spMkLst>
            <pc:docMk/>
            <pc:sldMk cId="2066796667" sldId="271"/>
            <ac:spMk id="3" creationId="{244ADA66-7206-99FE-6F62-7762E64891CD}"/>
          </ac:spMkLst>
        </pc:spChg>
        <pc:spChg chg="add del mod">
          <ac:chgData name="Nathan Olson" userId="d62753fe-33f3-4edd-848c-a9c24d2a16eb" providerId="ADAL" clId="{04441510-955E-3A43-A577-4565DD8E5643}" dt="2022-12-08T08:05:36.935" v="107" actId="478"/>
          <ac:spMkLst>
            <pc:docMk/>
            <pc:sldMk cId="2066796667" sldId="271"/>
            <ac:spMk id="4" creationId="{70548351-791B-4790-0D8D-2A248F760734}"/>
          </ac:spMkLst>
        </pc:spChg>
        <pc:spChg chg="add mod">
          <ac:chgData name="Nathan Olson" userId="d62753fe-33f3-4edd-848c-a9c24d2a16eb" providerId="ADAL" clId="{04441510-955E-3A43-A577-4565DD8E5643}" dt="2022-12-08T08:57:10.954" v="189" actId="1076"/>
          <ac:spMkLst>
            <pc:docMk/>
            <pc:sldMk cId="2066796667" sldId="271"/>
            <ac:spMk id="5" creationId="{D77F373E-CE85-6E66-7E7F-780637022910}"/>
          </ac:spMkLst>
        </pc:spChg>
        <pc:picChg chg="add del mod">
          <ac:chgData name="Nathan Olson" userId="d62753fe-33f3-4edd-848c-a9c24d2a16eb" providerId="ADAL" clId="{04441510-955E-3A43-A577-4565DD8E5643}" dt="2022-12-08T08:05:56.304" v="112" actId="478"/>
          <ac:picMkLst>
            <pc:docMk/>
            <pc:sldMk cId="2066796667" sldId="271"/>
            <ac:picMk id="1026" creationId="{BB6442F6-B6D9-B0A8-9AEF-6F35A3911D52}"/>
          </ac:picMkLst>
        </pc:picChg>
        <pc:picChg chg="add del mod">
          <ac:chgData name="Nathan Olson" userId="d62753fe-33f3-4edd-848c-a9c24d2a16eb" providerId="ADAL" clId="{04441510-955E-3A43-A577-4565DD8E5643}" dt="2022-12-08T08:46:46.101" v="119" actId="478"/>
          <ac:picMkLst>
            <pc:docMk/>
            <pc:sldMk cId="2066796667" sldId="271"/>
            <ac:picMk id="1028" creationId="{B9569A7E-E51F-B09A-B60D-B290C2FDEF51}"/>
          </ac:picMkLst>
        </pc:picChg>
        <pc:picChg chg="add mod">
          <ac:chgData name="Nathan Olson" userId="d62753fe-33f3-4edd-848c-a9c24d2a16eb" providerId="ADAL" clId="{04441510-955E-3A43-A577-4565DD8E5643}" dt="2022-12-08T08:56:43.401" v="126" actId="1076"/>
          <ac:picMkLst>
            <pc:docMk/>
            <pc:sldMk cId="2066796667" sldId="271"/>
            <ac:picMk id="1030" creationId="{CD586205-060E-CD84-8E8C-25C814046F6F}"/>
          </ac:picMkLst>
        </pc:picChg>
      </pc:sldChg>
      <pc:sldChg chg="del">
        <pc:chgData name="Nathan Olson" userId="d62753fe-33f3-4edd-848c-a9c24d2a16eb" providerId="ADAL" clId="{04441510-955E-3A43-A577-4565DD8E5643}" dt="2022-12-08T08:52:23.955" v="121" actId="2696"/>
        <pc:sldMkLst>
          <pc:docMk/>
          <pc:sldMk cId="95978829" sldId="273"/>
        </pc:sldMkLst>
      </pc:sldChg>
      <pc:sldChg chg="modSp mod">
        <pc:chgData name="Nathan Olson" userId="d62753fe-33f3-4edd-848c-a9c24d2a16eb" providerId="ADAL" clId="{04441510-955E-3A43-A577-4565DD8E5643}" dt="2022-12-08T08:59:00.649" v="217" actId="20577"/>
        <pc:sldMkLst>
          <pc:docMk/>
          <pc:sldMk cId="4003997793" sldId="274"/>
        </pc:sldMkLst>
        <pc:spChg chg="mod">
          <ac:chgData name="Nathan Olson" userId="d62753fe-33f3-4edd-848c-a9c24d2a16eb" providerId="ADAL" clId="{04441510-955E-3A43-A577-4565DD8E5643}" dt="2022-12-08T08:59:00.649" v="217" actId="20577"/>
          <ac:spMkLst>
            <pc:docMk/>
            <pc:sldMk cId="4003997793" sldId="274"/>
            <ac:spMk id="5" creationId="{E2989AC8-0048-FE15-A913-6ACE90FD0408}"/>
          </ac:spMkLst>
        </pc:spChg>
      </pc:sldChg>
      <pc:sldChg chg="modSp mod">
        <pc:chgData name="Nathan Olson" userId="d62753fe-33f3-4edd-848c-a9c24d2a16eb" providerId="ADAL" clId="{04441510-955E-3A43-A577-4565DD8E5643}" dt="2022-12-08T08:58:40.602" v="205" actId="20577"/>
        <pc:sldMkLst>
          <pc:docMk/>
          <pc:sldMk cId="85627907" sldId="275"/>
        </pc:sldMkLst>
        <pc:spChg chg="mod">
          <ac:chgData name="Nathan Olson" userId="d62753fe-33f3-4edd-848c-a9c24d2a16eb" providerId="ADAL" clId="{04441510-955E-3A43-A577-4565DD8E5643}" dt="2022-12-08T08:58:36.397" v="203" actId="20577"/>
          <ac:spMkLst>
            <pc:docMk/>
            <pc:sldMk cId="85627907" sldId="275"/>
            <ac:spMk id="3" creationId="{929E79B9-20AF-9032-7164-882807A49AB2}"/>
          </ac:spMkLst>
        </pc:spChg>
        <pc:spChg chg="mod">
          <ac:chgData name="Nathan Olson" userId="d62753fe-33f3-4edd-848c-a9c24d2a16eb" providerId="ADAL" clId="{04441510-955E-3A43-A577-4565DD8E5643}" dt="2022-12-08T08:58:40.602" v="205" actId="20577"/>
          <ac:spMkLst>
            <pc:docMk/>
            <pc:sldMk cId="85627907" sldId="275"/>
            <ac:spMk id="4" creationId="{8D0AC67C-CB76-6710-6CC7-7F2E8603927A}"/>
          </ac:spMkLst>
        </pc:spChg>
      </pc:sldChg>
      <pc:sldChg chg="modSp mod">
        <pc:chgData name="Nathan Olson" userId="d62753fe-33f3-4edd-848c-a9c24d2a16eb" providerId="ADAL" clId="{04441510-955E-3A43-A577-4565DD8E5643}" dt="2022-12-08T08:58:49.062" v="207" actId="20577"/>
        <pc:sldMkLst>
          <pc:docMk/>
          <pc:sldMk cId="3622787614" sldId="276"/>
        </pc:sldMkLst>
        <pc:spChg chg="mod">
          <ac:chgData name="Nathan Olson" userId="d62753fe-33f3-4edd-848c-a9c24d2a16eb" providerId="ADAL" clId="{04441510-955E-3A43-A577-4565DD8E5643}" dt="2022-12-08T08:58:49.062" v="207" actId="20577"/>
          <ac:spMkLst>
            <pc:docMk/>
            <pc:sldMk cId="3622787614" sldId="276"/>
            <ac:spMk id="3" creationId="{7477C399-6100-FF29-541D-FD4048A755E2}"/>
          </ac:spMkLst>
        </pc:spChg>
      </pc:sldChg>
      <pc:sldChg chg="modSp mod">
        <pc:chgData name="Nathan Olson" userId="d62753fe-33f3-4edd-848c-a9c24d2a16eb" providerId="ADAL" clId="{04441510-955E-3A43-A577-4565DD8E5643}" dt="2022-12-08T08:59:08.906" v="219" actId="20577"/>
        <pc:sldMkLst>
          <pc:docMk/>
          <pc:sldMk cId="740259096" sldId="278"/>
        </pc:sldMkLst>
        <pc:spChg chg="mod">
          <ac:chgData name="Nathan Olson" userId="d62753fe-33f3-4edd-848c-a9c24d2a16eb" providerId="ADAL" clId="{04441510-955E-3A43-A577-4565DD8E5643}" dt="2022-12-08T08:59:08.906" v="219" actId="20577"/>
          <ac:spMkLst>
            <pc:docMk/>
            <pc:sldMk cId="740259096" sldId="278"/>
            <ac:spMk id="6" creationId="{4B3ED949-F536-C732-345F-75967EFD276E}"/>
          </ac:spMkLst>
        </pc:spChg>
        <pc:spChg chg="mod">
          <ac:chgData name="Nathan Olson" userId="d62753fe-33f3-4edd-848c-a9c24d2a16eb" providerId="ADAL" clId="{04441510-955E-3A43-A577-4565DD8E5643}" dt="2022-12-08T08:58:53.381" v="209" actId="20577"/>
          <ac:spMkLst>
            <pc:docMk/>
            <pc:sldMk cId="740259096" sldId="278"/>
            <ac:spMk id="10" creationId="{29F14765-FE07-F3FA-151E-92F6D37CF85F}"/>
          </ac:spMkLst>
        </pc:spChg>
      </pc:sldChg>
      <pc:sldChg chg="modSp mod">
        <pc:chgData name="Nathan Olson" userId="d62753fe-33f3-4edd-848c-a9c24d2a16eb" providerId="ADAL" clId="{04441510-955E-3A43-A577-4565DD8E5643}" dt="2022-12-08T09:00:04.613" v="241" actId="20577"/>
        <pc:sldMkLst>
          <pc:docMk/>
          <pc:sldMk cId="1995114562" sldId="283"/>
        </pc:sldMkLst>
        <pc:spChg chg="mod">
          <ac:chgData name="Nathan Olson" userId="d62753fe-33f3-4edd-848c-a9c24d2a16eb" providerId="ADAL" clId="{04441510-955E-3A43-A577-4565DD8E5643}" dt="2022-12-08T09:00:04.613" v="241" actId="20577"/>
          <ac:spMkLst>
            <pc:docMk/>
            <pc:sldMk cId="1995114562" sldId="283"/>
            <ac:spMk id="3" creationId="{4C1CFCD2-DAF6-B3C7-0440-93F383E48ABE}"/>
          </ac:spMkLst>
        </pc:spChg>
        <pc:spChg chg="mod">
          <ac:chgData name="Nathan Olson" userId="d62753fe-33f3-4edd-848c-a9c24d2a16eb" providerId="ADAL" clId="{04441510-955E-3A43-A577-4565DD8E5643}" dt="2022-12-08T09:00:01.689" v="239" actId="20577"/>
          <ac:spMkLst>
            <pc:docMk/>
            <pc:sldMk cId="1995114562" sldId="283"/>
            <ac:spMk id="14" creationId="{B7874BFC-70A3-B868-A308-A4898F8B4ACA}"/>
          </ac:spMkLst>
        </pc:spChg>
      </pc:sldChg>
      <pc:sldChg chg="modSp mod">
        <pc:chgData name="Nathan Olson" userId="d62753fe-33f3-4edd-848c-a9c24d2a16eb" providerId="ADAL" clId="{04441510-955E-3A43-A577-4565DD8E5643}" dt="2022-12-08T08:59:18.041" v="223" actId="20577"/>
        <pc:sldMkLst>
          <pc:docMk/>
          <pc:sldMk cId="3186084569" sldId="284"/>
        </pc:sldMkLst>
        <pc:spChg chg="mod">
          <ac:chgData name="Nathan Olson" userId="d62753fe-33f3-4edd-848c-a9c24d2a16eb" providerId="ADAL" clId="{04441510-955E-3A43-A577-4565DD8E5643}" dt="2022-12-08T08:59:15.410" v="221" actId="20577"/>
          <ac:spMkLst>
            <pc:docMk/>
            <pc:sldMk cId="3186084569" sldId="284"/>
            <ac:spMk id="3" creationId="{588DB9F3-7F00-AED9-B56F-7DCCE1DD77D4}"/>
          </ac:spMkLst>
        </pc:spChg>
        <pc:spChg chg="mod">
          <ac:chgData name="Nathan Olson" userId="d62753fe-33f3-4edd-848c-a9c24d2a16eb" providerId="ADAL" clId="{04441510-955E-3A43-A577-4565DD8E5643}" dt="2022-12-08T08:59:18.041" v="223" actId="20577"/>
          <ac:spMkLst>
            <pc:docMk/>
            <pc:sldMk cId="3186084569" sldId="284"/>
            <ac:spMk id="6" creationId="{969900B1-1BA4-EC77-9CD6-5E9EE91E42FB}"/>
          </ac:spMkLst>
        </pc:spChg>
      </pc:sldChg>
      <pc:sldChg chg="modSp mod">
        <pc:chgData name="Nathan Olson" userId="d62753fe-33f3-4edd-848c-a9c24d2a16eb" providerId="ADAL" clId="{04441510-955E-3A43-A577-4565DD8E5643}" dt="2022-12-08T08:59:56.942" v="237" actId="20577"/>
        <pc:sldMkLst>
          <pc:docMk/>
          <pc:sldMk cId="2365637955" sldId="286"/>
        </pc:sldMkLst>
        <pc:spChg chg="mod">
          <ac:chgData name="Nathan Olson" userId="d62753fe-33f3-4edd-848c-a9c24d2a16eb" providerId="ADAL" clId="{04441510-955E-3A43-A577-4565DD8E5643}" dt="2022-12-08T08:59:54.693" v="235" actId="20577"/>
          <ac:spMkLst>
            <pc:docMk/>
            <pc:sldMk cId="2365637955" sldId="286"/>
            <ac:spMk id="6" creationId="{D100AA70-FD89-BD4E-5391-07ED9F37C8CE}"/>
          </ac:spMkLst>
        </pc:spChg>
        <pc:spChg chg="mod">
          <ac:chgData name="Nathan Olson" userId="d62753fe-33f3-4edd-848c-a9c24d2a16eb" providerId="ADAL" clId="{04441510-955E-3A43-A577-4565DD8E5643}" dt="2022-12-08T08:59:56.942" v="237" actId="20577"/>
          <ac:spMkLst>
            <pc:docMk/>
            <pc:sldMk cId="2365637955" sldId="286"/>
            <ac:spMk id="7" creationId="{D61BD761-D728-BE5D-04B9-E6803BC7F755}"/>
          </ac:spMkLst>
        </pc:spChg>
      </pc:sldChg>
      <pc:sldChg chg="modSp mod">
        <pc:chgData name="Nathan Olson" userId="d62753fe-33f3-4edd-848c-a9c24d2a16eb" providerId="ADAL" clId="{04441510-955E-3A43-A577-4565DD8E5643}" dt="2022-12-08T08:58:30.276" v="202" actId="20577"/>
        <pc:sldMkLst>
          <pc:docMk/>
          <pc:sldMk cId="1959251170" sldId="291"/>
        </pc:sldMkLst>
        <pc:spChg chg="mod">
          <ac:chgData name="Nathan Olson" userId="d62753fe-33f3-4edd-848c-a9c24d2a16eb" providerId="ADAL" clId="{04441510-955E-3A43-A577-4565DD8E5643}" dt="2022-12-08T08:58:27.777" v="201" actId="20577"/>
          <ac:spMkLst>
            <pc:docMk/>
            <pc:sldMk cId="1959251170" sldId="291"/>
            <ac:spMk id="7" creationId="{8D30E021-76B5-30AD-2EF8-C35F60B9AB1B}"/>
          </ac:spMkLst>
        </pc:spChg>
        <pc:spChg chg="mod">
          <ac:chgData name="Nathan Olson" userId="d62753fe-33f3-4edd-848c-a9c24d2a16eb" providerId="ADAL" clId="{04441510-955E-3A43-A577-4565DD8E5643}" dt="2022-12-08T08:58:30.276" v="202" actId="20577"/>
          <ac:spMkLst>
            <pc:docMk/>
            <pc:sldMk cId="1959251170" sldId="291"/>
            <ac:spMk id="8" creationId="{81182882-78DB-EE41-4C4A-B48570753AD7}"/>
          </ac:spMkLst>
        </pc:spChg>
      </pc:sldChg>
      <pc:sldChg chg="modSp mod">
        <pc:chgData name="Nathan Olson" userId="d62753fe-33f3-4edd-848c-a9c24d2a16eb" providerId="ADAL" clId="{04441510-955E-3A43-A577-4565DD8E5643}" dt="2022-12-08T08:59:27.040" v="229" actId="20577"/>
        <pc:sldMkLst>
          <pc:docMk/>
          <pc:sldMk cId="4008913617" sldId="293"/>
        </pc:sldMkLst>
        <pc:spChg chg="mod">
          <ac:chgData name="Nathan Olson" userId="d62753fe-33f3-4edd-848c-a9c24d2a16eb" providerId="ADAL" clId="{04441510-955E-3A43-A577-4565DD8E5643}" dt="2022-12-08T08:59:23.238" v="225" actId="20577"/>
          <ac:spMkLst>
            <pc:docMk/>
            <pc:sldMk cId="4008913617" sldId="293"/>
            <ac:spMk id="7" creationId="{88684BAA-0E68-E554-D13D-4F3EF5F6435B}"/>
          </ac:spMkLst>
        </pc:spChg>
        <pc:spChg chg="mod">
          <ac:chgData name="Nathan Olson" userId="d62753fe-33f3-4edd-848c-a9c24d2a16eb" providerId="ADAL" clId="{04441510-955E-3A43-A577-4565DD8E5643}" dt="2022-12-08T08:59:27.040" v="229" actId="20577"/>
          <ac:spMkLst>
            <pc:docMk/>
            <pc:sldMk cId="4008913617" sldId="293"/>
            <ac:spMk id="8" creationId="{EF720EEE-704F-3D58-B7EB-4A535EC22BE6}"/>
          </ac:spMkLst>
        </pc:spChg>
      </pc:sldChg>
      <pc:sldChg chg="modSp mod">
        <pc:chgData name="Nathan Olson" userId="d62753fe-33f3-4edd-848c-a9c24d2a16eb" providerId="ADAL" clId="{04441510-955E-3A43-A577-4565DD8E5643}" dt="2022-12-08T09:00:19.845" v="243" actId="20577"/>
        <pc:sldMkLst>
          <pc:docMk/>
          <pc:sldMk cId="4155433749" sldId="294"/>
        </pc:sldMkLst>
        <pc:spChg chg="mod">
          <ac:chgData name="Nathan Olson" userId="d62753fe-33f3-4edd-848c-a9c24d2a16eb" providerId="ADAL" clId="{04441510-955E-3A43-A577-4565DD8E5643}" dt="2022-12-08T09:00:19.845" v="243" actId="20577"/>
          <ac:spMkLst>
            <pc:docMk/>
            <pc:sldMk cId="4155433749" sldId="294"/>
            <ac:spMk id="7" creationId="{E2D8C7E8-FCFC-24A8-0579-0588C27E9376}"/>
          </ac:spMkLst>
        </pc:spChg>
      </pc:sldChg>
    </pc:docChg>
  </pc:docChgLst>
  <pc:docChgLst>
    <pc:chgData name="Maia Warren" userId="f965a8bc-3b30-4e22-b1d8-9c705ebf4138" providerId="ADAL" clId="{F1FA04AA-4164-7041-AA62-457108B4EC36}"/>
    <pc:docChg chg="custSel modSld">
      <pc:chgData name="Maia Warren" userId="f965a8bc-3b30-4e22-b1d8-9c705ebf4138" providerId="ADAL" clId="{F1FA04AA-4164-7041-AA62-457108B4EC36}" dt="2022-11-28T04:03:03.684" v="571" actId="20577"/>
      <pc:docMkLst>
        <pc:docMk/>
      </pc:docMkLst>
      <pc:sldChg chg="modSp">
        <pc:chgData name="Maia Warren" userId="f965a8bc-3b30-4e22-b1d8-9c705ebf4138" providerId="ADAL" clId="{F1FA04AA-4164-7041-AA62-457108B4EC36}" dt="2022-11-28T04:03:03.684" v="571" actId="20577"/>
        <pc:sldMkLst>
          <pc:docMk/>
          <pc:sldMk cId="839920711" sldId="269"/>
        </pc:sldMkLst>
        <pc:spChg chg="mod">
          <ac:chgData name="Maia Warren" userId="f965a8bc-3b30-4e22-b1d8-9c705ebf4138" providerId="ADAL" clId="{F1FA04AA-4164-7041-AA62-457108B4EC36}" dt="2022-11-28T04:03:03.684" v="571" actId="20577"/>
          <ac:spMkLst>
            <pc:docMk/>
            <pc:sldMk cId="839920711" sldId="269"/>
            <ac:spMk id="3" creationId="{2FA5B1B5-1749-0555-6671-3B4A09A1988A}"/>
          </ac:spMkLst>
        </pc:spChg>
      </pc:sldChg>
    </pc:docChg>
  </pc:docChgLst>
  <pc:docChgLst>
    <pc:chgData name="Maia Warren" userId="S::mw944@nau.edu::f965a8bc-3b30-4e22-b1d8-9c705ebf4138" providerId="AD" clId="Web-{CFAC2017-8845-4BB4-8C60-3751B11F6727}"/>
    <pc:docChg chg="addSld delSld modSld">
      <pc:chgData name="Maia Warren" userId="S::mw944@nau.edu::f965a8bc-3b30-4e22-b1d8-9c705ebf4138" providerId="AD" clId="Web-{CFAC2017-8845-4BB4-8C60-3751B11F6727}" dt="2022-11-28T05:21:27.931" v="58" actId="1076"/>
      <pc:docMkLst>
        <pc:docMk/>
      </pc:docMkLst>
      <pc:sldChg chg="addSp delSp modSp">
        <pc:chgData name="Maia Warren" userId="S::mw944@nau.edu::f965a8bc-3b30-4e22-b1d8-9c705ebf4138" providerId="AD" clId="Web-{CFAC2017-8845-4BB4-8C60-3751B11F6727}" dt="2022-11-28T03:05:31.100" v="36"/>
        <pc:sldMkLst>
          <pc:docMk/>
          <pc:sldMk cId="918476824" sldId="266"/>
        </pc:sldMkLst>
        <pc:spChg chg="mod">
          <ac:chgData name="Maia Warren" userId="S::mw944@nau.edu::f965a8bc-3b30-4e22-b1d8-9c705ebf4138" providerId="AD" clId="Web-{CFAC2017-8845-4BB4-8C60-3751B11F6727}" dt="2022-11-28T03:05:22.787" v="34" actId="1076"/>
          <ac:spMkLst>
            <pc:docMk/>
            <pc:sldMk cId="918476824" sldId="266"/>
            <ac:spMk id="2" creationId="{9F440BB9-934B-D42B-3670-C8B0746F2DE6}"/>
          </ac:spMkLst>
        </pc:spChg>
        <pc:spChg chg="del">
          <ac:chgData name="Maia Warren" userId="S::mw944@nau.edu::f965a8bc-3b30-4e22-b1d8-9c705ebf4138" providerId="AD" clId="Web-{CFAC2017-8845-4BB4-8C60-3751B11F6727}" dt="2022-11-28T03:03:23.831" v="17"/>
          <ac:spMkLst>
            <pc:docMk/>
            <pc:sldMk cId="918476824" sldId="266"/>
            <ac:spMk id="3" creationId="{7E363A89-E395-70B6-F6A5-9ADFDBDDCC41}"/>
          </ac:spMkLst>
        </pc:spChg>
        <pc:graphicFrameChg chg="add mod ord modGraphic">
          <ac:chgData name="Maia Warren" userId="S::mw944@nau.edu::f965a8bc-3b30-4e22-b1d8-9c705ebf4138" providerId="AD" clId="Web-{CFAC2017-8845-4BB4-8C60-3751B11F6727}" dt="2022-11-28T03:04:51.177" v="32" actId="1076"/>
          <ac:graphicFrameMkLst>
            <pc:docMk/>
            <pc:sldMk cId="918476824" sldId="266"/>
            <ac:graphicFrameMk id="5" creationId="{EDDBE263-2A70-3739-AAC4-9C11901C38A6}"/>
          </ac:graphicFrameMkLst>
        </pc:graphicFrameChg>
        <pc:graphicFrameChg chg="add mod modGraphic">
          <ac:chgData name="Maia Warren" userId="S::mw944@nau.edu::f965a8bc-3b30-4e22-b1d8-9c705ebf4138" providerId="AD" clId="Web-{CFAC2017-8845-4BB4-8C60-3751B11F6727}" dt="2022-11-28T03:05:31.100" v="36"/>
          <ac:graphicFrameMkLst>
            <pc:docMk/>
            <pc:sldMk cId="918476824" sldId="266"/>
            <ac:graphicFrameMk id="7" creationId="{4D0346E9-BDE2-934C-4E4E-9B8C505617E9}"/>
          </ac:graphicFrameMkLst>
        </pc:graphicFrameChg>
      </pc:sldChg>
      <pc:sldChg chg="addSp delSp modSp">
        <pc:chgData name="Maia Warren" userId="S::mw944@nau.edu::f965a8bc-3b30-4e22-b1d8-9c705ebf4138" providerId="AD" clId="Web-{CFAC2017-8845-4BB4-8C60-3751B11F6727}" dt="2022-11-28T03:08:11.807" v="52"/>
        <pc:sldMkLst>
          <pc:docMk/>
          <pc:sldMk cId="1105984193" sldId="267"/>
        </pc:sldMkLst>
        <pc:spChg chg="mod">
          <ac:chgData name="Maia Warren" userId="S::mw944@nau.edu::f965a8bc-3b30-4e22-b1d8-9c705ebf4138" providerId="AD" clId="Web-{CFAC2017-8845-4BB4-8C60-3751B11F6727}" dt="2022-11-28T03:07:18.165" v="44" actId="1076"/>
          <ac:spMkLst>
            <pc:docMk/>
            <pc:sldMk cId="1105984193" sldId="267"/>
            <ac:spMk id="2" creationId="{2279799F-03D2-3FF7-F3A2-AC08646AFAE3}"/>
          </ac:spMkLst>
        </pc:spChg>
        <pc:spChg chg="del">
          <ac:chgData name="Maia Warren" userId="S::mw944@nau.edu::f965a8bc-3b30-4e22-b1d8-9c705ebf4138" providerId="AD" clId="Web-{CFAC2017-8845-4BB4-8C60-3751B11F6727}" dt="2022-11-28T03:06:29.320" v="37"/>
          <ac:spMkLst>
            <pc:docMk/>
            <pc:sldMk cId="1105984193" sldId="267"/>
            <ac:spMk id="3" creationId="{CDC90676-0B48-E4F1-5005-D5AF2C32670D}"/>
          </ac:spMkLst>
        </pc:spChg>
        <pc:graphicFrameChg chg="add mod ord modGraphic">
          <ac:chgData name="Maia Warren" userId="S::mw944@nau.edu::f965a8bc-3b30-4e22-b1d8-9c705ebf4138" providerId="AD" clId="Web-{CFAC2017-8845-4BB4-8C60-3751B11F6727}" dt="2022-11-28T03:08:00.150" v="50"/>
          <ac:graphicFrameMkLst>
            <pc:docMk/>
            <pc:sldMk cId="1105984193" sldId="267"/>
            <ac:graphicFrameMk id="5" creationId="{9EB6BAC2-138F-645E-3E25-2876ECBF4692}"/>
          </ac:graphicFrameMkLst>
        </pc:graphicFrameChg>
        <pc:graphicFrameChg chg="add mod modGraphic">
          <ac:chgData name="Maia Warren" userId="S::mw944@nau.edu::f965a8bc-3b30-4e22-b1d8-9c705ebf4138" providerId="AD" clId="Web-{CFAC2017-8845-4BB4-8C60-3751B11F6727}" dt="2022-11-28T03:08:11.807" v="52"/>
          <ac:graphicFrameMkLst>
            <pc:docMk/>
            <pc:sldMk cId="1105984193" sldId="267"/>
            <ac:graphicFrameMk id="7" creationId="{4C479597-F792-A705-27CD-DD3634F1C179}"/>
          </ac:graphicFrameMkLst>
        </pc:graphicFrameChg>
      </pc:sldChg>
      <pc:sldChg chg="addSp delSp modSp">
        <pc:chgData name="Maia Warren" userId="S::mw944@nau.edu::f965a8bc-3b30-4e22-b1d8-9c705ebf4138" providerId="AD" clId="Web-{CFAC2017-8845-4BB4-8C60-3751B11F6727}" dt="2022-11-28T03:00:51.984" v="16" actId="14100"/>
        <pc:sldMkLst>
          <pc:docMk/>
          <pc:sldMk cId="3296327201" sldId="268"/>
        </pc:sldMkLst>
        <pc:spChg chg="mod">
          <ac:chgData name="Maia Warren" userId="S::mw944@nau.edu::f965a8bc-3b30-4e22-b1d8-9c705ebf4138" providerId="AD" clId="Web-{CFAC2017-8845-4BB4-8C60-3751B11F6727}" dt="2022-11-28T03:00:44.202" v="14" actId="1076"/>
          <ac:spMkLst>
            <pc:docMk/>
            <pc:sldMk cId="3296327201" sldId="268"/>
            <ac:spMk id="2" creationId="{0D8547F3-1CC4-7EE9-B40D-B561B9211F42}"/>
          </ac:spMkLst>
        </pc:spChg>
        <pc:spChg chg="del">
          <ac:chgData name="Maia Warren" userId="S::mw944@nau.edu::f965a8bc-3b30-4e22-b1d8-9c705ebf4138" providerId="AD" clId="Web-{CFAC2017-8845-4BB4-8C60-3751B11F6727}" dt="2022-11-28T02:59:21.200" v="0"/>
          <ac:spMkLst>
            <pc:docMk/>
            <pc:sldMk cId="3296327201" sldId="268"/>
            <ac:spMk id="3" creationId="{D16743E2-1E0B-47C4-2200-879FA6EF4C21}"/>
          </ac:spMkLst>
        </pc:spChg>
        <pc:picChg chg="add mod ord">
          <ac:chgData name="Maia Warren" userId="S::mw944@nau.edu::f965a8bc-3b30-4e22-b1d8-9c705ebf4138" providerId="AD" clId="Web-{CFAC2017-8845-4BB4-8C60-3751B11F6727}" dt="2022-11-28T03:00:48.640" v="15" actId="14100"/>
          <ac:picMkLst>
            <pc:docMk/>
            <pc:sldMk cId="3296327201" sldId="268"/>
            <ac:picMk id="4" creationId="{21FD42FF-017E-9743-66C4-360AF45BD861}"/>
          </ac:picMkLst>
        </pc:picChg>
        <pc:picChg chg="add mod">
          <ac:chgData name="Maia Warren" userId="S::mw944@nau.edu::f965a8bc-3b30-4e22-b1d8-9c705ebf4138" providerId="AD" clId="Web-{CFAC2017-8845-4BB4-8C60-3751B11F6727}" dt="2022-11-28T03:00:51.984" v="16" actId="14100"/>
          <ac:picMkLst>
            <pc:docMk/>
            <pc:sldMk cId="3296327201" sldId="268"/>
            <ac:picMk id="5" creationId="{53BBDC6C-136E-561E-2067-C5CF96E72D28}"/>
          </ac:picMkLst>
        </pc:picChg>
      </pc:sldChg>
      <pc:sldChg chg="modSp">
        <pc:chgData name="Maia Warren" userId="S::mw944@nau.edu::f965a8bc-3b30-4e22-b1d8-9c705ebf4138" providerId="AD" clId="Web-{CFAC2017-8845-4BB4-8C60-3751B11F6727}" dt="2022-11-28T05:21:27.931" v="58" actId="1076"/>
        <pc:sldMkLst>
          <pc:docMk/>
          <pc:sldMk cId="95978829" sldId="273"/>
        </pc:sldMkLst>
        <pc:spChg chg="mod">
          <ac:chgData name="Maia Warren" userId="S::mw944@nau.edu::f965a8bc-3b30-4e22-b1d8-9c705ebf4138" providerId="AD" clId="Web-{CFAC2017-8845-4BB4-8C60-3751B11F6727}" dt="2022-11-28T05:21:27.931" v="58" actId="1076"/>
          <ac:spMkLst>
            <pc:docMk/>
            <pc:sldMk cId="95978829" sldId="273"/>
            <ac:spMk id="3" creationId="{D2307143-15B3-4400-A66D-AFAF32CA418E}"/>
          </ac:spMkLst>
        </pc:spChg>
      </pc:sldChg>
      <pc:sldChg chg="add del replId">
        <pc:chgData name="Maia Warren" userId="S::mw944@nau.edu::f965a8bc-3b30-4e22-b1d8-9c705ebf4138" providerId="AD" clId="Web-{CFAC2017-8845-4BB4-8C60-3751B11F6727}" dt="2022-11-28T02:59:35.295" v="2"/>
        <pc:sldMkLst>
          <pc:docMk/>
          <pc:sldMk cId="2999744880" sldId="287"/>
        </pc:sldMkLst>
      </pc:sldChg>
    </pc:docChg>
  </pc:docChgLst>
  <pc:docChgLst>
    <pc:chgData name="Maia Warren" userId="S::mw944@nau.edu::f965a8bc-3b30-4e22-b1d8-9c705ebf4138" providerId="AD" clId="Web-{0121B165-AE9C-4AE2-85B8-7018B43EC391}"/>
    <pc:docChg chg="addSld modSld">
      <pc:chgData name="Maia Warren" userId="S::mw944@nau.edu::f965a8bc-3b30-4e22-b1d8-9c705ebf4138" providerId="AD" clId="Web-{0121B165-AE9C-4AE2-85B8-7018B43EC391}" dt="2022-12-08T00:50:53.263" v="111" actId="14100"/>
      <pc:docMkLst>
        <pc:docMk/>
      </pc:docMkLst>
      <pc:sldChg chg="modSp">
        <pc:chgData name="Maia Warren" userId="S::mw944@nau.edu::f965a8bc-3b30-4e22-b1d8-9c705ebf4138" providerId="AD" clId="Web-{0121B165-AE9C-4AE2-85B8-7018B43EC391}" dt="2022-12-08T00:32:09.579" v="109"/>
        <pc:sldMkLst>
          <pc:docMk/>
          <pc:sldMk cId="1202971134" sldId="287"/>
        </pc:sldMkLst>
        <pc:graphicFrameChg chg="mod modGraphic">
          <ac:chgData name="Maia Warren" userId="S::mw944@nau.edu::f965a8bc-3b30-4e22-b1d8-9c705ebf4138" providerId="AD" clId="Web-{0121B165-AE9C-4AE2-85B8-7018B43EC391}" dt="2022-12-08T00:32:09.579" v="109"/>
          <ac:graphicFrameMkLst>
            <pc:docMk/>
            <pc:sldMk cId="1202971134" sldId="287"/>
            <ac:graphicFrameMk id="11" creationId="{57EDAAE2-53D9-2D5B-EB30-97249ED4FB14}"/>
          </ac:graphicFrameMkLst>
        </pc:graphicFrameChg>
      </pc:sldChg>
      <pc:sldChg chg="addSp delSp modSp new">
        <pc:chgData name="Maia Warren" userId="S::mw944@nau.edu::f965a8bc-3b30-4e22-b1d8-9c705ebf4138" providerId="AD" clId="Web-{0121B165-AE9C-4AE2-85B8-7018B43EC391}" dt="2022-12-08T00:50:53.263" v="111" actId="14100"/>
        <pc:sldMkLst>
          <pc:docMk/>
          <pc:sldMk cId="4155433749" sldId="294"/>
        </pc:sldMkLst>
        <pc:spChg chg="mod">
          <ac:chgData name="Maia Warren" userId="S::mw944@nau.edu::f965a8bc-3b30-4e22-b1d8-9c705ebf4138" providerId="AD" clId="Web-{0121B165-AE9C-4AE2-85B8-7018B43EC391}" dt="2022-12-08T00:13:38.583" v="13" actId="20577"/>
          <ac:spMkLst>
            <pc:docMk/>
            <pc:sldMk cId="4155433749" sldId="294"/>
            <ac:spMk id="2" creationId="{B8FBE40A-987A-1CE5-10D4-069A30CF2274}"/>
          </ac:spMkLst>
        </pc:spChg>
        <pc:spChg chg="del">
          <ac:chgData name="Maia Warren" userId="S::mw944@nau.edu::f965a8bc-3b30-4e22-b1d8-9c705ebf4138" providerId="AD" clId="Web-{0121B165-AE9C-4AE2-85B8-7018B43EC391}" dt="2022-12-08T00:50:48.356" v="110"/>
          <ac:spMkLst>
            <pc:docMk/>
            <pc:sldMk cId="4155433749" sldId="294"/>
            <ac:spMk id="3" creationId="{44D5DAE8-2CC6-3184-266A-B6CB7BD8957A}"/>
          </ac:spMkLst>
        </pc:spChg>
        <pc:picChg chg="add mod ord">
          <ac:chgData name="Maia Warren" userId="S::mw944@nau.edu::f965a8bc-3b30-4e22-b1d8-9c705ebf4138" providerId="AD" clId="Web-{0121B165-AE9C-4AE2-85B8-7018B43EC391}" dt="2022-12-08T00:50:53.263" v="111" actId="14100"/>
          <ac:picMkLst>
            <pc:docMk/>
            <pc:sldMk cId="4155433749" sldId="294"/>
            <ac:picMk id="4" creationId="{CA3FEF9A-85B1-F332-FAFF-A2B65A5F74E8}"/>
          </ac:picMkLst>
        </pc:picChg>
      </pc:sldChg>
    </pc:docChg>
  </pc:docChgLst>
  <pc:docChgLst>
    <pc:chgData name="Valentin" userId="9535cbbc-b3fa-4651-a1e9-24a825ec3894" providerId="ADAL" clId="{5606F7B9-BAE7-4117-8F0D-45B189EDDEC5}"/>
    <pc:docChg chg="undo redo custSel addSld delSld modSld sldOrd">
      <pc:chgData name="Valentin" userId="9535cbbc-b3fa-4651-a1e9-24a825ec3894" providerId="ADAL" clId="{5606F7B9-BAE7-4117-8F0D-45B189EDDEC5}" dt="2022-12-12T06:06:57.320" v="967" actId="1036"/>
      <pc:docMkLst>
        <pc:docMk/>
      </pc:docMkLst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2209742299" sldId="256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209742299" sldId="256"/>
            <ac:spMk id="4" creationId="{08D3AA4F-FA9A-02A7-6946-DB78646CD4EB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209742299" sldId="256"/>
            <ac:spMk id="6" creationId="{9B59A302-FF3E-DE6F-9D7B-8B5150C88922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209742299" sldId="256"/>
            <ac:spMk id="7" creationId="{92F69C14-1118-5BE2-11A6-DD433E9281BB}"/>
          </ac:spMkLst>
        </pc:spChg>
      </pc:sldChg>
      <pc:sldChg chg="addSp delSp modSp mod">
        <pc:chgData name="Valentin" userId="9535cbbc-b3fa-4651-a1e9-24a825ec3894" providerId="ADAL" clId="{5606F7B9-BAE7-4117-8F0D-45B189EDDEC5}" dt="2022-12-11T23:56:52.806" v="964" actId="1036"/>
        <pc:sldMkLst>
          <pc:docMk/>
          <pc:sldMk cId="1527901332" sldId="258"/>
        </pc:sldMkLst>
        <pc:spChg chg="mod">
          <ac:chgData name="Valentin" userId="9535cbbc-b3fa-4651-a1e9-24a825ec3894" providerId="ADAL" clId="{5606F7B9-BAE7-4117-8F0D-45B189EDDEC5}" dt="2022-12-08T07:53:21.623" v="567" actId="122"/>
          <ac:spMkLst>
            <pc:docMk/>
            <pc:sldMk cId="1527901332" sldId="258"/>
            <ac:spMk id="3" creationId="{7DFFD9C9-9D3A-81CB-FCF7-DCEE7FE64DBF}"/>
          </ac:spMkLst>
        </pc:spChg>
        <pc:spChg chg="mod">
          <ac:chgData name="Valentin" userId="9535cbbc-b3fa-4651-a1e9-24a825ec3894" providerId="ADAL" clId="{5606F7B9-BAE7-4117-8F0D-45B189EDDEC5}" dt="2022-12-08T07:53:55.597" v="568" actId="1076"/>
          <ac:spMkLst>
            <pc:docMk/>
            <pc:sldMk cId="1527901332" sldId="258"/>
            <ac:spMk id="4" creationId="{A7C92FE5-AC2A-54F5-FEB1-35DF47CAB9B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527901332" sldId="258"/>
            <ac:spMk id="5" creationId="{9E2EDC07-29A8-37B3-D4BF-FA2A967686D1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527901332" sldId="258"/>
            <ac:spMk id="6" creationId="{5C3C8316-D941-F3F8-D55B-BDC99A31916F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1527901332" sldId="258"/>
            <ac:spMk id="12" creationId="{B7870071-2523-5B6D-1F66-A1DE49CB0933}"/>
          </ac:spMkLst>
        </pc:spChg>
        <pc:picChg chg="mod">
          <ac:chgData name="Valentin" userId="9535cbbc-b3fa-4651-a1e9-24a825ec3894" providerId="ADAL" clId="{5606F7B9-BAE7-4117-8F0D-45B189EDDEC5}" dt="2022-12-11T23:56:52.806" v="964" actId="1036"/>
          <ac:picMkLst>
            <pc:docMk/>
            <pc:sldMk cId="1527901332" sldId="258"/>
            <ac:picMk id="1028" creationId="{DC14B4CD-6E13-C23A-6067-EC7ECF3D98CB}"/>
          </ac:picMkLst>
        </pc:picChg>
      </pc:sldChg>
      <pc:sldChg chg="addSp delSp modSp mod">
        <pc:chgData name="Valentin" userId="9535cbbc-b3fa-4651-a1e9-24a825ec3894" providerId="ADAL" clId="{5606F7B9-BAE7-4117-8F0D-45B189EDDEC5}" dt="2022-12-08T07:54:44.475" v="586" actId="1076"/>
        <pc:sldMkLst>
          <pc:docMk/>
          <pc:sldMk cId="3010186256" sldId="260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10186256" sldId="260"/>
            <ac:spMk id="3" creationId="{930B92EC-1690-D4E2-4340-4367181F2023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10186256" sldId="260"/>
            <ac:spMk id="4" creationId="{313A263C-E5CF-40AF-5F1A-BEB1019422B6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010186256" sldId="260"/>
            <ac:spMk id="8" creationId="{8BE18765-42AB-C178-58A8-1B46D34051F1}"/>
          </ac:spMkLst>
        </pc:spChg>
        <pc:spChg chg="mod">
          <ac:chgData name="Valentin" userId="9535cbbc-b3fa-4651-a1e9-24a825ec3894" providerId="ADAL" clId="{5606F7B9-BAE7-4117-8F0D-45B189EDDEC5}" dt="2022-12-08T07:54:44.475" v="586" actId="1076"/>
          <ac:spMkLst>
            <pc:docMk/>
            <pc:sldMk cId="3010186256" sldId="260"/>
            <ac:spMk id="10" creationId="{00D38F04-21BA-3B72-619D-C5B2A22F32B3}"/>
          </ac:spMkLst>
        </pc:spChg>
        <pc:graphicFrameChg chg="mod">
          <ac:chgData name="Valentin" userId="9535cbbc-b3fa-4651-a1e9-24a825ec3894" providerId="ADAL" clId="{5606F7B9-BAE7-4117-8F0D-45B189EDDEC5}" dt="2022-12-08T07:54:40.066" v="585" actId="1076"/>
          <ac:graphicFrameMkLst>
            <pc:docMk/>
            <pc:sldMk cId="3010186256" sldId="260"/>
            <ac:graphicFrameMk id="9" creationId="{34D57C2F-935A-EBB6-087C-D2092D35AF6C}"/>
          </ac:graphicFrameMkLst>
        </pc:graphicFrameChg>
      </pc:sldChg>
      <pc:sldChg chg="addSp delSp modSp mod">
        <pc:chgData name="Valentin" userId="9535cbbc-b3fa-4651-a1e9-24a825ec3894" providerId="ADAL" clId="{5606F7B9-BAE7-4117-8F0D-45B189EDDEC5}" dt="2022-12-08T07:56:59.976" v="617" actId="122"/>
        <pc:sldMkLst>
          <pc:docMk/>
          <pc:sldMk cId="2110719007" sldId="262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110719007" sldId="262"/>
            <ac:spMk id="3" creationId="{D96228F8-98BD-7ECE-F97F-82E8785F320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110719007" sldId="262"/>
            <ac:spMk id="4" creationId="{28709A2E-EF15-4EFA-E446-9737777086B2}"/>
          </ac:spMkLst>
        </pc:spChg>
        <pc:spChg chg="mod">
          <ac:chgData name="Valentin" userId="9535cbbc-b3fa-4651-a1e9-24a825ec3894" providerId="ADAL" clId="{5606F7B9-BAE7-4117-8F0D-45B189EDDEC5}" dt="2022-12-08T07:56:59.976" v="617" actId="122"/>
          <ac:spMkLst>
            <pc:docMk/>
            <pc:sldMk cId="2110719007" sldId="262"/>
            <ac:spMk id="8" creationId="{D3DE035B-1AD6-B398-C327-E8D92A8681D3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2110719007" sldId="262"/>
            <ac:spMk id="10" creationId="{6000B862-4EBF-06D2-7DFE-A5A559D95B40}"/>
          </ac:spMkLst>
        </pc:spChg>
      </pc:sldChg>
      <pc:sldChg chg="addSp delSp modSp mod">
        <pc:chgData name="Valentin" userId="9535cbbc-b3fa-4651-a1e9-24a825ec3894" providerId="ADAL" clId="{5606F7B9-BAE7-4117-8F0D-45B189EDDEC5}" dt="2022-12-08T07:56:55.735" v="616" actId="122"/>
        <pc:sldMkLst>
          <pc:docMk/>
          <pc:sldMk cId="685293010" sldId="263"/>
        </pc:sldMkLst>
        <pc:spChg chg="mod">
          <ac:chgData name="Valentin" userId="9535cbbc-b3fa-4651-a1e9-24a825ec3894" providerId="ADAL" clId="{5606F7B9-BAE7-4117-8F0D-45B189EDDEC5}" dt="2022-12-05T19:24:31.572" v="62" actId="20577"/>
          <ac:spMkLst>
            <pc:docMk/>
            <pc:sldMk cId="685293010" sldId="263"/>
            <ac:spMk id="3" creationId="{09528479-825C-540A-6CC6-B7BB69F8444B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685293010" sldId="263"/>
            <ac:spMk id="4" creationId="{02D10CB7-8A2C-B779-18B2-CAE980495E1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685293010" sldId="263"/>
            <ac:spMk id="5" creationId="{D41DE6D7-652F-A1FD-1805-E8C46F2B281B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685293010" sldId="263"/>
            <ac:spMk id="9" creationId="{4421ECCE-977D-F99A-09E6-B65E867BA3CF}"/>
          </ac:spMkLst>
        </pc:spChg>
        <pc:spChg chg="mod">
          <ac:chgData name="Valentin" userId="9535cbbc-b3fa-4651-a1e9-24a825ec3894" providerId="ADAL" clId="{5606F7B9-BAE7-4117-8F0D-45B189EDDEC5}" dt="2022-12-08T07:56:55.735" v="616" actId="122"/>
          <ac:spMkLst>
            <pc:docMk/>
            <pc:sldMk cId="685293010" sldId="263"/>
            <ac:spMk id="11" creationId="{8A565555-AE9C-C055-F29B-10B2EEE7ACEB}"/>
          </ac:spMkLst>
        </pc:spChg>
      </pc:sldChg>
      <pc:sldChg chg="addSp delSp modSp mod">
        <pc:chgData name="Valentin" userId="9535cbbc-b3fa-4651-a1e9-24a825ec3894" providerId="ADAL" clId="{5606F7B9-BAE7-4117-8F0D-45B189EDDEC5}" dt="2022-12-08T07:57:36.084" v="626" actId="1076"/>
        <pc:sldMkLst>
          <pc:docMk/>
          <pc:sldMk cId="1870140223" sldId="264"/>
        </pc:sldMkLst>
        <pc:spChg chg="del">
          <ac:chgData name="Valentin" userId="9535cbbc-b3fa-4651-a1e9-24a825ec3894" providerId="ADAL" clId="{5606F7B9-BAE7-4117-8F0D-45B189EDDEC5}" dt="2022-12-05T16:27:03.487" v="34" actId="478"/>
          <ac:spMkLst>
            <pc:docMk/>
            <pc:sldMk cId="1870140223" sldId="264"/>
            <ac:spMk id="3" creationId="{07C5B3A7-CB4C-CC98-A380-C185171B69A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870140223" sldId="264"/>
            <ac:spMk id="3" creationId="{313A58BE-7383-56FA-0009-0A03FBE6BFD9}"/>
          </ac:spMkLst>
        </pc:spChg>
        <pc:spChg chg="mod">
          <ac:chgData name="Valentin" userId="9535cbbc-b3fa-4651-a1e9-24a825ec3894" providerId="ADAL" clId="{5606F7B9-BAE7-4117-8F0D-45B189EDDEC5}" dt="2022-12-08T07:57:29.049" v="625" actId="1076"/>
          <ac:spMkLst>
            <pc:docMk/>
            <pc:sldMk cId="1870140223" sldId="264"/>
            <ac:spMk id="5" creationId="{B5F6FB31-3D8E-E2D3-DFFD-7BA785AA93D2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870140223" sldId="264"/>
            <ac:spMk id="6" creationId="{7B65C6AE-6445-B943-064F-818E77476C5A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1870140223" sldId="264"/>
            <ac:spMk id="10" creationId="{24D0B1C0-F87E-EF49-74AF-DF68B02009CA}"/>
          </ac:spMkLst>
        </pc:spChg>
        <pc:picChg chg="mod">
          <ac:chgData name="Valentin" userId="9535cbbc-b3fa-4651-a1e9-24a825ec3894" providerId="ADAL" clId="{5606F7B9-BAE7-4117-8F0D-45B189EDDEC5}" dt="2022-12-08T07:57:36.084" v="626" actId="1076"/>
          <ac:picMkLst>
            <pc:docMk/>
            <pc:sldMk cId="1870140223" sldId="264"/>
            <ac:picMk id="4" creationId="{972164BE-C853-6A23-B3FB-89EDA413CC7F}"/>
          </ac:picMkLst>
        </pc:picChg>
      </pc:sldChg>
      <pc:sldChg chg="addSp delSp modSp mod">
        <pc:chgData name="Valentin" userId="9535cbbc-b3fa-4651-a1e9-24a825ec3894" providerId="ADAL" clId="{5606F7B9-BAE7-4117-8F0D-45B189EDDEC5}" dt="2022-12-08T08:02:14.012" v="708" actId="20577"/>
        <pc:sldMkLst>
          <pc:docMk/>
          <pc:sldMk cId="3051175593" sldId="265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51175593" sldId="265"/>
            <ac:spMk id="3" creationId="{7C46C34D-0C7E-9ADA-96FE-A3E98DA29AE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51175593" sldId="265"/>
            <ac:spMk id="4" creationId="{F989D3DB-E572-4AD3-3766-015081EAE668}"/>
          </ac:spMkLst>
        </pc:spChg>
        <pc:spChg chg="mod">
          <ac:chgData name="Valentin" userId="9535cbbc-b3fa-4651-a1e9-24a825ec3894" providerId="ADAL" clId="{5606F7B9-BAE7-4117-8F0D-45B189EDDEC5}" dt="2022-12-08T08:02:14.012" v="708" actId="20577"/>
          <ac:spMkLst>
            <pc:docMk/>
            <pc:sldMk cId="3051175593" sldId="265"/>
            <ac:spMk id="8" creationId="{EFA4C839-5125-B013-E2BA-17A19BCF1DFF}"/>
          </ac:spMkLst>
        </pc:spChg>
        <pc:spChg chg="mod">
          <ac:chgData name="Valentin" userId="9535cbbc-b3fa-4651-a1e9-24a825ec3894" providerId="ADAL" clId="{5606F7B9-BAE7-4117-8F0D-45B189EDDEC5}" dt="2022-12-08T08:02:01.553" v="700" actId="20577"/>
          <ac:spMkLst>
            <pc:docMk/>
            <pc:sldMk cId="3051175593" sldId="265"/>
            <ac:spMk id="9" creationId="{CC41C436-421A-2A63-E9A6-ADACF0AF4C00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051175593" sldId="265"/>
            <ac:spMk id="12" creationId="{CCCC82A0-08DB-1017-115E-20BC6680623E}"/>
          </ac:spMkLst>
        </pc:spChg>
      </pc:sldChg>
      <pc:sldChg chg="addSp delSp modSp del mod setBg modClrScheme chgLayout">
        <pc:chgData name="Valentin" userId="9535cbbc-b3fa-4651-a1e9-24a825ec3894" providerId="ADAL" clId="{5606F7B9-BAE7-4117-8F0D-45B189EDDEC5}" dt="2022-12-08T07:41:25.045" v="482" actId="2696"/>
        <pc:sldMkLst>
          <pc:docMk/>
          <pc:sldMk cId="918476824" sldId="266"/>
        </pc:sldMkLst>
        <pc:spChg chg="mod ord">
          <ac:chgData name="Valentin" userId="9535cbbc-b3fa-4651-a1e9-24a825ec3894" providerId="ADAL" clId="{5606F7B9-BAE7-4117-8F0D-45B189EDDEC5}" dt="2022-12-08T07:40:40.060" v="465" actId="700"/>
          <ac:spMkLst>
            <pc:docMk/>
            <pc:sldMk cId="918476824" sldId="266"/>
            <ac:spMk id="2" creationId="{9F440BB9-934B-D42B-3670-C8B0746F2DE6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918476824" sldId="266"/>
            <ac:spMk id="3" creationId="{AEE931C3-2056-DBAC-C3AF-BF7AE6B35D57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918476824" sldId="266"/>
            <ac:spMk id="4" creationId="{02A29596-AC11-102D-49F7-088CD84CE4DA}"/>
          </ac:spMkLst>
        </pc:spChg>
        <pc:spChg chg="add del mod">
          <ac:chgData name="Valentin" userId="9535cbbc-b3fa-4651-a1e9-24a825ec3894" providerId="ADAL" clId="{5606F7B9-BAE7-4117-8F0D-45B189EDDEC5}" dt="2022-12-08T07:40:19.693" v="461"/>
          <ac:spMkLst>
            <pc:docMk/>
            <pc:sldMk cId="918476824" sldId="266"/>
            <ac:spMk id="6" creationId="{D0E4B2AD-CAE9-DC86-FF78-0338C635A96D}"/>
          </ac:spMkLst>
        </pc:spChg>
        <pc:spChg chg="add mod ord">
          <ac:chgData name="Valentin" userId="9535cbbc-b3fa-4651-a1e9-24a825ec3894" providerId="ADAL" clId="{5606F7B9-BAE7-4117-8F0D-45B189EDDEC5}" dt="2022-12-08T07:40:40.060" v="465" actId="700"/>
          <ac:spMkLst>
            <pc:docMk/>
            <pc:sldMk cId="918476824" sldId="266"/>
            <ac:spMk id="9" creationId="{2CFB85DB-E350-DBBF-5C15-AC9935652D7E}"/>
          </ac:spMkLst>
        </pc:spChg>
        <pc:spChg chg="add del mod">
          <ac:chgData name="Valentin" userId="9535cbbc-b3fa-4651-a1e9-24a825ec3894" providerId="ADAL" clId="{5606F7B9-BAE7-4117-8F0D-45B189EDDEC5}" dt="2022-12-08T07:40:20.901" v="463" actId="26606"/>
          <ac:spMkLst>
            <pc:docMk/>
            <pc:sldMk cId="918476824" sldId="266"/>
            <ac:spMk id="10" creationId="{5D3C3C71-1323-F72D-4867-7853F560AF77}"/>
          </ac:spMkLst>
        </pc:spChg>
        <pc:graphicFrameChg chg="mod ord modGraphic">
          <ac:chgData name="Valentin" userId="9535cbbc-b3fa-4651-a1e9-24a825ec3894" providerId="ADAL" clId="{5606F7B9-BAE7-4117-8F0D-45B189EDDEC5}" dt="2022-12-08T07:40:40.060" v="465" actId="700"/>
          <ac:graphicFrameMkLst>
            <pc:docMk/>
            <pc:sldMk cId="918476824" sldId="266"/>
            <ac:graphicFrameMk id="5" creationId="{EDDBE263-2A70-3739-AAC4-9C11901C38A6}"/>
          </ac:graphicFrameMkLst>
        </pc:graphicFrameChg>
        <pc:graphicFrameChg chg="del mod modGraphic">
          <ac:chgData name="Valentin" userId="9535cbbc-b3fa-4651-a1e9-24a825ec3894" providerId="ADAL" clId="{5606F7B9-BAE7-4117-8F0D-45B189EDDEC5}" dt="2022-12-05T19:28:36.996" v="64" actId="478"/>
          <ac:graphicFrameMkLst>
            <pc:docMk/>
            <pc:sldMk cId="918476824" sldId="266"/>
            <ac:graphicFrameMk id="7" creationId="{4D0346E9-BDE2-934C-4E4E-9B8C505617E9}"/>
          </ac:graphicFrameMkLst>
        </pc:graphicFrameChg>
      </pc:sldChg>
      <pc:sldChg chg="ord">
        <pc:chgData name="Valentin" userId="9535cbbc-b3fa-4651-a1e9-24a825ec3894" providerId="ADAL" clId="{5606F7B9-BAE7-4117-8F0D-45B189EDDEC5}" dt="2022-11-28T00:17:14.908" v="0" actId="20578"/>
        <pc:sldMkLst>
          <pc:docMk/>
          <pc:sldMk cId="3296327201" sldId="268"/>
        </pc:sldMkLst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839920711" sldId="269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839920711" sldId="269"/>
            <ac:spMk id="4" creationId="{6DBF9012-2E78-AF95-4B70-921F189A6AC6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839920711" sldId="269"/>
            <ac:spMk id="5" creationId="{B017E4C2-E5CA-99EC-96BD-4C30361A1A01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839920711" sldId="269"/>
            <ac:spMk id="9" creationId="{83C2B674-9847-EF16-3CBB-6F3E46C63F36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1081460898" sldId="270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081460898" sldId="270"/>
            <ac:spMk id="5" creationId="{36F6CB33-2B3F-4C11-7391-31FA199E717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081460898" sldId="270"/>
            <ac:spMk id="6" creationId="{5F059649-C11C-B1DB-523A-5BCEA1DC1F1A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081460898" sldId="270"/>
            <ac:spMk id="7" creationId="{AE8BF481-48AF-61C7-A300-E94D65311A65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2066796667" sldId="271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066796667" sldId="271"/>
            <ac:spMk id="4" creationId="{335CE84C-B328-56CA-5D67-2380AF629C6C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066796667" sldId="271"/>
            <ac:spMk id="5" creationId="{37ED5C35-762D-1BF0-10C6-DB40C872D3A1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2066796667" sldId="271"/>
            <ac:spMk id="10" creationId="{3188EAD8-CE70-17E6-CBF9-F65372137A67}"/>
          </ac:spMkLst>
        </pc:spChg>
      </pc:sldChg>
      <pc:sldChg chg="addSp delSp modSp mod">
        <pc:chgData name="Valentin" userId="9535cbbc-b3fa-4651-a1e9-24a825ec3894" providerId="ADAL" clId="{5606F7B9-BAE7-4117-8F0D-45B189EDDEC5}" dt="2022-12-08T07:56:47.545" v="614" actId="122"/>
        <pc:sldMkLst>
          <pc:docMk/>
          <pc:sldMk cId="3029150083" sldId="272"/>
        </pc:sldMkLst>
        <pc:spChg chg="mod">
          <ac:chgData name="Valentin" userId="9535cbbc-b3fa-4651-a1e9-24a825ec3894" providerId="ADAL" clId="{5606F7B9-BAE7-4117-8F0D-45B189EDDEC5}" dt="2022-12-08T07:56:47.545" v="614" actId="122"/>
          <ac:spMkLst>
            <pc:docMk/>
            <pc:sldMk cId="3029150083" sldId="272"/>
            <ac:spMk id="3" creationId="{27043455-249E-5E7A-37CB-281E4EF537DD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29150083" sldId="272"/>
            <ac:spMk id="5" creationId="{C3E73636-13E8-C105-A80E-6B802C92284C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029150083" sldId="272"/>
            <ac:spMk id="6" creationId="{D9CCB195-95A2-39B6-1B34-81B61DE02E38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029150083" sldId="272"/>
            <ac:spMk id="10" creationId="{D05F0981-C018-6E0F-AEFB-A1599B07F5B3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95978829" sldId="273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95978829" sldId="273"/>
            <ac:spMk id="4" creationId="{D4010352-6934-B3E9-96C1-3DF0F36847C9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95978829" sldId="273"/>
            <ac:spMk id="5" creationId="{A16986E7-249F-FC6D-7D2A-B1E00B9C321F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95978829" sldId="273"/>
            <ac:spMk id="10" creationId="{1DEC448D-3780-1FE4-884A-F05D94984023}"/>
          </ac:spMkLst>
        </pc:spChg>
      </pc:sldChg>
      <pc:sldChg chg="addSp delSp modSp mod">
        <pc:chgData name="Valentin" userId="9535cbbc-b3fa-4651-a1e9-24a825ec3894" providerId="ADAL" clId="{5606F7B9-BAE7-4117-8F0D-45B189EDDEC5}" dt="2022-12-08T08:00:36.933" v="678" actId="1076"/>
        <pc:sldMkLst>
          <pc:docMk/>
          <pc:sldMk cId="4003997793" sldId="274"/>
        </pc:sldMkLst>
        <pc:spChg chg="mod">
          <ac:chgData name="Valentin" userId="9535cbbc-b3fa-4651-a1e9-24a825ec3894" providerId="ADAL" clId="{5606F7B9-BAE7-4117-8F0D-45B189EDDEC5}" dt="2022-12-08T08:00:36.933" v="678" actId="1076"/>
          <ac:spMkLst>
            <pc:docMk/>
            <pc:sldMk cId="4003997793" sldId="274"/>
            <ac:spMk id="5" creationId="{E2989AC8-0048-FE15-A913-6ACE90FD0408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003997793" sldId="274"/>
            <ac:spMk id="6" creationId="{4E8A696B-B0DA-9311-E522-1A8C0BDE5D96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003997793" sldId="274"/>
            <ac:spMk id="7" creationId="{8CACC777-3A38-D4D6-115B-95F62313D63C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4003997793" sldId="274"/>
            <ac:spMk id="11" creationId="{35AD0902-60F1-A65E-DC05-76F3D75420C2}"/>
          </ac:spMkLst>
        </pc:spChg>
      </pc:sldChg>
      <pc:sldChg chg="addSp delSp modSp mod">
        <pc:chgData name="Valentin" userId="9535cbbc-b3fa-4651-a1e9-24a825ec3894" providerId="ADAL" clId="{5606F7B9-BAE7-4117-8F0D-45B189EDDEC5}" dt="2022-12-08T07:58:51.755" v="641" actId="20577"/>
        <pc:sldMkLst>
          <pc:docMk/>
          <pc:sldMk cId="85627907" sldId="275"/>
        </pc:sldMkLst>
        <pc:spChg chg="mod">
          <ac:chgData name="Valentin" userId="9535cbbc-b3fa-4651-a1e9-24a825ec3894" providerId="ADAL" clId="{5606F7B9-BAE7-4117-8F0D-45B189EDDEC5}" dt="2022-12-08T07:58:48.869" v="638" actId="20577"/>
          <ac:spMkLst>
            <pc:docMk/>
            <pc:sldMk cId="85627907" sldId="275"/>
            <ac:spMk id="3" creationId="{929E79B9-20AF-9032-7164-882807A49AB2}"/>
          </ac:spMkLst>
        </pc:spChg>
        <pc:spChg chg="mod">
          <ac:chgData name="Valentin" userId="9535cbbc-b3fa-4651-a1e9-24a825ec3894" providerId="ADAL" clId="{5606F7B9-BAE7-4117-8F0D-45B189EDDEC5}" dt="2022-12-08T07:58:51.755" v="641" actId="20577"/>
          <ac:spMkLst>
            <pc:docMk/>
            <pc:sldMk cId="85627907" sldId="275"/>
            <ac:spMk id="4" creationId="{8D0AC67C-CB76-6710-6CC7-7F2E8603927A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85627907" sldId="275"/>
            <ac:spMk id="7" creationId="{2443E0D3-8D24-E3C2-E578-CF2ED57ADD35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85627907" sldId="275"/>
            <ac:spMk id="8" creationId="{E5D392DB-E7C0-297A-DDD7-9464CABCF148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85627907" sldId="275"/>
            <ac:spMk id="12" creationId="{EC27D3CA-7E28-CFA8-617B-C5FFB9CD9EDD}"/>
          </ac:spMkLst>
        </pc:spChg>
      </pc:sldChg>
      <pc:sldChg chg="addSp delSp modSp mod">
        <pc:chgData name="Valentin" userId="9535cbbc-b3fa-4651-a1e9-24a825ec3894" providerId="ADAL" clId="{5606F7B9-BAE7-4117-8F0D-45B189EDDEC5}" dt="2022-12-08T07:59:02.646" v="646" actId="122"/>
        <pc:sldMkLst>
          <pc:docMk/>
          <pc:sldMk cId="3622787614" sldId="276"/>
        </pc:sldMkLst>
        <pc:spChg chg="mod">
          <ac:chgData name="Valentin" userId="9535cbbc-b3fa-4651-a1e9-24a825ec3894" providerId="ADAL" clId="{5606F7B9-BAE7-4117-8F0D-45B189EDDEC5}" dt="2022-12-08T07:59:02.646" v="646" actId="122"/>
          <ac:spMkLst>
            <pc:docMk/>
            <pc:sldMk cId="3622787614" sldId="276"/>
            <ac:spMk id="3" creationId="{7477C399-6100-FF29-541D-FD4048A755E2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622787614" sldId="276"/>
            <ac:spMk id="5" creationId="{CB141E50-3CDC-9CEE-2F0B-B3A262CE1CF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622787614" sldId="276"/>
            <ac:spMk id="6" creationId="{2A4FB439-F2DC-7A90-C573-7C1F351EAACE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622787614" sldId="276"/>
            <ac:spMk id="10" creationId="{3C25F2ED-E84D-1348-A911-55E7A7227728}"/>
          </ac:spMkLst>
        </pc:spChg>
      </pc:sldChg>
      <pc:sldChg chg="addSp delSp modSp mod">
        <pc:chgData name="Valentin" userId="9535cbbc-b3fa-4651-a1e9-24a825ec3894" providerId="ADAL" clId="{5606F7B9-BAE7-4117-8F0D-45B189EDDEC5}" dt="2022-12-08T08:00:06.816" v="676" actId="20577"/>
        <pc:sldMkLst>
          <pc:docMk/>
          <pc:sldMk cId="740259096" sldId="278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740259096" sldId="278"/>
            <ac:spMk id="3" creationId="{72B7C909-C2E6-3D70-14D1-5F495BF5B693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740259096" sldId="278"/>
            <ac:spMk id="5" creationId="{C7362400-1808-4642-A039-A6C9076A74DE}"/>
          </ac:spMkLst>
        </pc:spChg>
        <pc:spChg chg="add mod">
          <ac:chgData name="Valentin" userId="9535cbbc-b3fa-4651-a1e9-24a825ec3894" providerId="ADAL" clId="{5606F7B9-BAE7-4117-8F0D-45B189EDDEC5}" dt="2022-12-08T08:00:06.816" v="676" actId="20577"/>
          <ac:spMkLst>
            <pc:docMk/>
            <pc:sldMk cId="740259096" sldId="278"/>
            <ac:spMk id="6" creationId="{4B3ED949-F536-C732-345F-75967EFD276E}"/>
          </ac:spMkLst>
        </pc:spChg>
        <pc:spChg chg="mod">
          <ac:chgData name="Valentin" userId="9535cbbc-b3fa-4651-a1e9-24a825ec3894" providerId="ADAL" clId="{5606F7B9-BAE7-4117-8F0D-45B189EDDEC5}" dt="2022-12-08T07:59:27.976" v="651" actId="122"/>
          <ac:spMkLst>
            <pc:docMk/>
            <pc:sldMk cId="740259096" sldId="278"/>
            <ac:spMk id="10" creationId="{29F14765-FE07-F3FA-151E-92F6D37CF85F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740259096" sldId="278"/>
            <ac:spMk id="11" creationId="{2410EB62-3307-AAFE-0014-2F406DD9C59D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372304731" sldId="279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72304731" sldId="279"/>
            <ac:spMk id="4" creationId="{6CABA8EF-3875-3F5A-EBC2-C480D082242A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72304731" sldId="279"/>
            <ac:spMk id="5" creationId="{2FC13460-41DC-79E0-463D-778D3C429EDB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72304731" sldId="279"/>
            <ac:spMk id="8" creationId="{88D6CB9A-75D7-C6FC-B0E0-DB258368047E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1998816883" sldId="280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98816883" sldId="280"/>
            <ac:spMk id="4" creationId="{ACC177FF-90A6-8B9D-F724-3EFCAD0C565C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98816883" sldId="280"/>
            <ac:spMk id="5" creationId="{87CB8A56-D97A-BFFA-0C91-FD77157C48C9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1998816883" sldId="280"/>
            <ac:spMk id="7" creationId="{AA48B1FF-8B9F-CF58-7212-A665EA2133A3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4126856591" sldId="281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26856591" sldId="281"/>
            <ac:spMk id="4" creationId="{801A9407-CB23-BE7D-383F-DE47DC21CEBB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26856591" sldId="281"/>
            <ac:spMk id="5" creationId="{C98106F8-9350-8423-F16D-115763549771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4126856591" sldId="281"/>
            <ac:spMk id="7" creationId="{6E8CE8B7-A15D-6404-F12B-92EEBC816968}"/>
          </ac:spMkLst>
        </pc:spChg>
      </pc:sldChg>
      <pc:sldChg chg="addSp delSp">
        <pc:chgData name="Valentin" userId="9535cbbc-b3fa-4651-a1e9-24a825ec3894" providerId="ADAL" clId="{5606F7B9-BAE7-4117-8F0D-45B189EDDEC5}" dt="2022-12-08T06:22:35.467" v="91"/>
        <pc:sldMkLst>
          <pc:docMk/>
          <pc:sldMk cId="3780914358" sldId="282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780914358" sldId="282"/>
            <ac:spMk id="4" creationId="{2BB328D8-E7BE-7F16-C1A8-E450AACFA8E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780914358" sldId="282"/>
            <ac:spMk id="5" creationId="{06CC5862-876B-A1BC-D6C9-9A3DCE199BE2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780914358" sldId="282"/>
            <ac:spMk id="7" creationId="{33740765-6B6A-2E85-12BF-BA72FB94EED4}"/>
          </ac:spMkLst>
        </pc:spChg>
      </pc:sldChg>
      <pc:sldChg chg="addSp delSp modSp mod">
        <pc:chgData name="Valentin" userId="9535cbbc-b3fa-4651-a1e9-24a825ec3894" providerId="ADAL" clId="{5606F7B9-BAE7-4117-8F0D-45B189EDDEC5}" dt="2022-12-08T08:03:54.187" v="742" actId="20577"/>
        <pc:sldMkLst>
          <pc:docMk/>
          <pc:sldMk cId="1995114562" sldId="283"/>
        </pc:sldMkLst>
        <pc:spChg chg="mod">
          <ac:chgData name="Valentin" userId="9535cbbc-b3fa-4651-a1e9-24a825ec3894" providerId="ADAL" clId="{5606F7B9-BAE7-4117-8F0D-45B189EDDEC5}" dt="2022-12-08T08:03:54.187" v="742" actId="20577"/>
          <ac:spMkLst>
            <pc:docMk/>
            <pc:sldMk cId="1995114562" sldId="283"/>
            <ac:spMk id="3" creationId="{4C1CFCD2-DAF6-B3C7-0440-93F383E48AB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95114562" sldId="283"/>
            <ac:spMk id="4" creationId="{D2ADD99C-B6ED-6861-159A-156F28046A9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95114562" sldId="283"/>
            <ac:spMk id="5" creationId="{F783D348-A377-F6D0-3B24-E3311D77667B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1995114562" sldId="283"/>
            <ac:spMk id="13" creationId="{039B30C9-E687-B3B2-7917-94C19B79D822}"/>
          </ac:spMkLst>
        </pc:spChg>
        <pc:spChg chg="mod">
          <ac:chgData name="Valentin" userId="9535cbbc-b3fa-4651-a1e9-24a825ec3894" providerId="ADAL" clId="{5606F7B9-BAE7-4117-8F0D-45B189EDDEC5}" dt="2022-12-08T08:03:32.446" v="735" actId="1076"/>
          <ac:spMkLst>
            <pc:docMk/>
            <pc:sldMk cId="1995114562" sldId="283"/>
            <ac:spMk id="14" creationId="{B7874BFC-70A3-B868-A308-A4898F8B4ACA}"/>
          </ac:spMkLst>
        </pc:spChg>
      </pc:sldChg>
      <pc:sldChg chg="addSp delSp modSp mod">
        <pc:chgData name="Valentin" userId="9535cbbc-b3fa-4651-a1e9-24a825ec3894" providerId="ADAL" clId="{5606F7B9-BAE7-4117-8F0D-45B189EDDEC5}" dt="2022-12-08T08:00:53.131" v="682" actId="20577"/>
        <pc:sldMkLst>
          <pc:docMk/>
          <pc:sldMk cId="3186084569" sldId="284"/>
        </pc:sldMkLst>
        <pc:spChg chg="mod">
          <ac:chgData name="Valentin" userId="9535cbbc-b3fa-4651-a1e9-24a825ec3894" providerId="ADAL" clId="{5606F7B9-BAE7-4117-8F0D-45B189EDDEC5}" dt="2022-12-08T08:00:45.315" v="679" actId="122"/>
          <ac:spMkLst>
            <pc:docMk/>
            <pc:sldMk cId="3186084569" sldId="284"/>
            <ac:spMk id="3" creationId="{588DB9F3-7F00-AED9-B56F-7DCCE1DD77D4}"/>
          </ac:spMkLst>
        </pc:spChg>
        <pc:spChg chg="mod">
          <ac:chgData name="Valentin" userId="9535cbbc-b3fa-4651-a1e9-24a825ec3894" providerId="ADAL" clId="{5606F7B9-BAE7-4117-8F0D-45B189EDDEC5}" dt="2022-12-08T08:00:53.131" v="682" actId="20577"/>
          <ac:spMkLst>
            <pc:docMk/>
            <pc:sldMk cId="3186084569" sldId="284"/>
            <ac:spMk id="6" creationId="{969900B1-1BA4-EC77-9CD6-5E9EE91E42FB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186084569" sldId="284"/>
            <ac:spMk id="7" creationId="{2BE2C042-9E5C-24C1-3E1F-3D0F6C19152C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3186084569" sldId="284"/>
            <ac:spMk id="8" creationId="{38C13DED-A644-60FA-B570-EBB4F12ABAD6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3186084569" sldId="284"/>
            <ac:spMk id="12" creationId="{B35F38D3-4619-47D6-C3D7-4FC81A90A4D7}"/>
          </ac:spMkLst>
        </pc:spChg>
      </pc:sldChg>
      <pc:sldChg chg="addSp delSp modSp mod">
        <pc:chgData name="Valentin" userId="9535cbbc-b3fa-4651-a1e9-24a825ec3894" providerId="ADAL" clId="{5606F7B9-BAE7-4117-8F0D-45B189EDDEC5}" dt="2022-12-08T06:22:35.467" v="91"/>
        <pc:sldMkLst>
          <pc:docMk/>
          <pc:sldMk cId="2765286675" sldId="285"/>
        </pc:sldMkLst>
        <pc:spChg chg="mod">
          <ac:chgData name="Valentin" userId="9535cbbc-b3fa-4651-a1e9-24a825ec3894" providerId="ADAL" clId="{5606F7B9-BAE7-4117-8F0D-45B189EDDEC5}" dt="2022-12-05T16:23:57.245" v="6" actId="20577"/>
          <ac:spMkLst>
            <pc:docMk/>
            <pc:sldMk cId="2765286675" sldId="285"/>
            <ac:spMk id="2" creationId="{F279F830-5F06-3C44-F2C9-3CEEFADCA03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765286675" sldId="285"/>
            <ac:spMk id="4" creationId="{678EC22B-2A00-1E91-77B0-D32BD243CBF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765286675" sldId="285"/>
            <ac:spMk id="5" creationId="{17B7220A-E7A6-764F-7B68-71AEC10F271E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2765286675" sldId="285"/>
            <ac:spMk id="7" creationId="{9283EB06-3EE4-5416-56FE-D002678F8104}"/>
          </ac:spMkLst>
        </pc:spChg>
      </pc:sldChg>
      <pc:sldChg chg="addSp delSp modSp mod">
        <pc:chgData name="Valentin" userId="9535cbbc-b3fa-4651-a1e9-24a825ec3894" providerId="ADAL" clId="{5606F7B9-BAE7-4117-8F0D-45B189EDDEC5}" dt="2022-12-08T08:03:14.977" v="730" actId="1076"/>
        <pc:sldMkLst>
          <pc:docMk/>
          <pc:sldMk cId="2365637955" sldId="286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365637955" sldId="286"/>
            <ac:spMk id="3" creationId="{631D91A2-D8D4-880D-BC81-F77148C9F816}"/>
          </ac:spMkLst>
        </pc:spChg>
        <pc:spChg chg="mod">
          <ac:chgData name="Valentin" userId="9535cbbc-b3fa-4651-a1e9-24a825ec3894" providerId="ADAL" clId="{5606F7B9-BAE7-4117-8F0D-45B189EDDEC5}" dt="2022-12-08T08:02:57.416" v="719" actId="1076"/>
          <ac:spMkLst>
            <pc:docMk/>
            <pc:sldMk cId="2365637955" sldId="286"/>
            <ac:spMk id="6" creationId="{D100AA70-FD89-BD4E-5391-07ED9F37C8CE}"/>
          </ac:spMkLst>
        </pc:spChg>
        <pc:spChg chg="mod">
          <ac:chgData name="Valentin" userId="9535cbbc-b3fa-4651-a1e9-24a825ec3894" providerId="ADAL" clId="{5606F7B9-BAE7-4117-8F0D-45B189EDDEC5}" dt="2022-12-08T08:03:14.977" v="730" actId="1076"/>
          <ac:spMkLst>
            <pc:docMk/>
            <pc:sldMk cId="2365637955" sldId="286"/>
            <ac:spMk id="7" creationId="{D61BD761-D728-BE5D-04B9-E6803BC7F755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365637955" sldId="286"/>
            <ac:spMk id="8" creationId="{4E8F9679-3291-90D3-0709-A598BBFCD540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2365637955" sldId="286"/>
            <ac:spMk id="12" creationId="{86F1DC5D-EA1A-E425-323B-87856358BDA1}"/>
          </ac:spMkLst>
        </pc:spChg>
      </pc:sldChg>
      <pc:sldChg chg="addSp delSp modSp mod">
        <pc:chgData name="Valentin" userId="9535cbbc-b3fa-4651-a1e9-24a825ec3894" providerId="ADAL" clId="{5606F7B9-BAE7-4117-8F0D-45B189EDDEC5}" dt="2022-12-08T08:07:59.543" v="851" actId="1076"/>
        <pc:sldMkLst>
          <pc:docMk/>
          <pc:sldMk cId="1202971134" sldId="287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202971134" sldId="287"/>
            <ac:spMk id="3" creationId="{5603060E-5D0F-FB3B-443B-5B3AA06FF90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202971134" sldId="287"/>
            <ac:spMk id="4" creationId="{D6F167DA-C8BD-625D-94D5-04159330D49F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1202971134" sldId="287"/>
            <ac:spMk id="8" creationId="{843DD856-0AB6-3D65-C9BF-205CC5871531}"/>
          </ac:spMkLst>
        </pc:spChg>
        <pc:spChg chg="mod">
          <ac:chgData name="Valentin" userId="9535cbbc-b3fa-4651-a1e9-24a825ec3894" providerId="ADAL" clId="{5606F7B9-BAE7-4117-8F0D-45B189EDDEC5}" dt="2022-12-08T08:07:59.543" v="851" actId="1076"/>
          <ac:spMkLst>
            <pc:docMk/>
            <pc:sldMk cId="1202971134" sldId="287"/>
            <ac:spMk id="12" creationId="{CBBB1252-BD4C-FD9D-1BC6-2B5355A7969A}"/>
          </ac:spMkLst>
        </pc:spChg>
        <pc:graphicFrameChg chg="mod">
          <ac:chgData name="Valentin" userId="9535cbbc-b3fa-4651-a1e9-24a825ec3894" providerId="ADAL" clId="{5606F7B9-BAE7-4117-8F0D-45B189EDDEC5}" dt="2022-12-08T08:07:52.826" v="850" actId="1076"/>
          <ac:graphicFrameMkLst>
            <pc:docMk/>
            <pc:sldMk cId="1202971134" sldId="287"/>
            <ac:graphicFrameMk id="11" creationId="{57EDAAE2-53D9-2D5B-EB30-97249ED4FB14}"/>
          </ac:graphicFrameMkLst>
        </pc:graphicFrameChg>
      </pc:sldChg>
      <pc:sldChg chg="addSp delSp modSp add mod ord">
        <pc:chgData name="Valentin" userId="9535cbbc-b3fa-4651-a1e9-24a825ec3894" providerId="ADAL" clId="{5606F7B9-BAE7-4117-8F0D-45B189EDDEC5}" dt="2022-12-08T06:22:35.467" v="91"/>
        <pc:sldMkLst>
          <pc:docMk/>
          <pc:sldMk cId="2115435471" sldId="288"/>
        </pc:sldMkLst>
        <pc:spChg chg="mod">
          <ac:chgData name="Valentin" userId="9535cbbc-b3fa-4651-a1e9-24a825ec3894" providerId="ADAL" clId="{5606F7B9-BAE7-4117-8F0D-45B189EDDEC5}" dt="2022-12-05T16:25:55.927" v="30" actId="20577"/>
          <ac:spMkLst>
            <pc:docMk/>
            <pc:sldMk cId="2115435471" sldId="288"/>
            <ac:spMk id="2" creationId="{F279F830-5F06-3C44-F2C9-3CEEFADCA03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115435471" sldId="288"/>
            <ac:spMk id="4" creationId="{3D01E271-D3E9-651F-B96F-E263D92AD723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115435471" sldId="288"/>
            <ac:spMk id="5" creationId="{FB81CB5E-1806-AE53-384D-1BAEEBB8BB19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2115435471" sldId="288"/>
            <ac:spMk id="7" creationId="{F394224D-0E01-C156-116A-D69AA6FB9106}"/>
          </ac:spMkLst>
        </pc:spChg>
      </pc:sldChg>
      <pc:sldChg chg="addSp delSp modSp add mod">
        <pc:chgData name="Valentin" userId="9535cbbc-b3fa-4651-a1e9-24a825ec3894" providerId="ADAL" clId="{5606F7B9-BAE7-4117-8F0D-45B189EDDEC5}" dt="2022-12-08T08:07:11.510" v="834" actId="1076"/>
        <pc:sldMkLst>
          <pc:docMk/>
          <pc:sldMk cId="549499432" sldId="289"/>
        </pc:sldMkLst>
        <pc:spChg chg="mod">
          <ac:chgData name="Valentin" userId="9535cbbc-b3fa-4651-a1e9-24a825ec3894" providerId="ADAL" clId="{5606F7B9-BAE7-4117-8F0D-45B189EDDEC5}" dt="2022-12-08T07:39:43.172" v="454" actId="14100"/>
          <ac:spMkLst>
            <pc:docMk/>
            <pc:sldMk cId="549499432" sldId="289"/>
            <ac:spMk id="2" creationId="{2279799F-03D2-3FF7-F3A2-AC08646AFAE3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549499432" sldId="289"/>
            <ac:spMk id="3" creationId="{D8E0844C-DB64-9820-6F22-7A56B44C4C2F}"/>
          </ac:spMkLst>
        </pc:spChg>
        <pc:spChg chg="add del mod">
          <ac:chgData name="Valentin" userId="9535cbbc-b3fa-4651-a1e9-24a825ec3894" providerId="ADAL" clId="{5606F7B9-BAE7-4117-8F0D-45B189EDDEC5}" dt="2022-12-05T19:34:44.900" v="71" actId="478"/>
          <ac:spMkLst>
            <pc:docMk/>
            <pc:sldMk cId="549499432" sldId="289"/>
            <ac:spMk id="4" creationId="{BCDD4EFE-ECEB-F33F-AF47-B878BBCAF422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549499432" sldId="289"/>
            <ac:spMk id="4" creationId="{BCDD4F4F-542E-CC5F-934D-671C36C52199}"/>
          </ac:spMkLst>
        </pc:spChg>
        <pc:spChg chg="add del mod">
          <ac:chgData name="Valentin" userId="9535cbbc-b3fa-4651-a1e9-24a825ec3894" providerId="ADAL" clId="{5606F7B9-BAE7-4117-8F0D-45B189EDDEC5}" dt="2022-12-08T08:07:11.510" v="834" actId="1076"/>
          <ac:spMkLst>
            <pc:docMk/>
            <pc:sldMk cId="549499432" sldId="289"/>
            <ac:spMk id="5" creationId="{1C710C65-1C46-9262-FA03-E812E90196E9}"/>
          </ac:spMkLst>
        </pc:spChg>
        <pc:spChg chg="add mod">
          <ac:chgData name="Valentin" userId="9535cbbc-b3fa-4651-a1e9-24a825ec3894" providerId="ADAL" clId="{5606F7B9-BAE7-4117-8F0D-45B189EDDEC5}" dt="2022-12-08T08:07:05.771" v="833" actId="1076"/>
          <ac:spMkLst>
            <pc:docMk/>
            <pc:sldMk cId="549499432" sldId="289"/>
            <ac:spMk id="7" creationId="{DA301176-4B4C-B26A-BB2D-5F7C58F2F68E}"/>
          </ac:spMkLst>
        </pc:spChg>
        <pc:spChg chg="add del mod">
          <ac:chgData name="Valentin" userId="9535cbbc-b3fa-4651-a1e9-24a825ec3894" providerId="ADAL" clId="{5606F7B9-BAE7-4117-8F0D-45B189EDDEC5}" dt="2022-12-05T19:35:54.087" v="80" actId="478"/>
          <ac:spMkLst>
            <pc:docMk/>
            <pc:sldMk cId="549499432" sldId="289"/>
            <ac:spMk id="8" creationId="{2E8EFFCF-8A99-DC44-4DBE-CB6E6FDB79F6}"/>
          </ac:spMkLst>
        </pc:spChg>
        <pc:spChg chg="add del mod">
          <ac:chgData name="Valentin" userId="9535cbbc-b3fa-4651-a1e9-24a825ec3894" providerId="ADAL" clId="{5606F7B9-BAE7-4117-8F0D-45B189EDDEC5}" dt="2022-12-08T07:31:59.580" v="341" actId="478"/>
          <ac:spMkLst>
            <pc:docMk/>
            <pc:sldMk cId="549499432" sldId="289"/>
            <ac:spMk id="10" creationId="{3345DD7C-3E9E-5575-6A08-4607B557F6EA}"/>
          </ac:spMkLst>
        </pc:spChg>
        <pc:spChg chg="add">
          <ac:chgData name="Valentin" userId="9535cbbc-b3fa-4651-a1e9-24a825ec3894" providerId="ADAL" clId="{5606F7B9-BAE7-4117-8F0D-45B189EDDEC5}" dt="2022-12-08T06:22:33.530" v="89"/>
          <ac:spMkLst>
            <pc:docMk/>
            <pc:sldMk cId="549499432" sldId="289"/>
            <ac:spMk id="11" creationId="{2A2D8D5A-4AAB-5450-0A81-BFB5D24CE912}"/>
          </ac:spMkLst>
        </pc:spChg>
        <pc:spChg chg="add del mod">
          <ac:chgData name="Valentin" userId="9535cbbc-b3fa-4651-a1e9-24a825ec3894" providerId="ADAL" clId="{5606F7B9-BAE7-4117-8F0D-45B189EDDEC5}" dt="2022-12-08T07:37:36.106" v="391" actId="478"/>
          <ac:spMkLst>
            <pc:docMk/>
            <pc:sldMk cId="549499432" sldId="289"/>
            <ac:spMk id="12" creationId="{BA7795EA-AF55-B04A-B1C5-97D3EB64AB35}"/>
          </ac:spMkLst>
        </pc:spChg>
        <pc:spChg chg="add del mod">
          <ac:chgData name="Valentin" userId="9535cbbc-b3fa-4651-a1e9-24a825ec3894" providerId="ADAL" clId="{5606F7B9-BAE7-4117-8F0D-45B189EDDEC5}" dt="2022-12-08T07:37:34.785" v="387" actId="478"/>
          <ac:spMkLst>
            <pc:docMk/>
            <pc:sldMk cId="549499432" sldId="289"/>
            <ac:spMk id="13" creationId="{ADB3715F-CC42-4A26-967A-F20C0CF01FFF}"/>
          </ac:spMkLst>
        </pc:spChg>
        <pc:graphicFrameChg chg="del">
          <ac:chgData name="Valentin" userId="9535cbbc-b3fa-4651-a1e9-24a825ec3894" providerId="ADAL" clId="{5606F7B9-BAE7-4117-8F0D-45B189EDDEC5}" dt="2022-12-05T19:34:40.558" v="70" actId="478"/>
          <ac:graphicFrameMkLst>
            <pc:docMk/>
            <pc:sldMk cId="549499432" sldId="289"/>
            <ac:graphicFrameMk id="5" creationId="{9EB6BAC2-138F-645E-3E25-2876ECBF4692}"/>
          </ac:graphicFrameMkLst>
        </pc:graphicFrameChg>
        <pc:graphicFrameChg chg="add mod modGraphic">
          <ac:chgData name="Valentin" userId="9535cbbc-b3fa-4651-a1e9-24a825ec3894" providerId="ADAL" clId="{5606F7B9-BAE7-4117-8F0D-45B189EDDEC5}" dt="2022-12-08T07:38:35.511" v="448" actId="1076"/>
          <ac:graphicFrameMkLst>
            <pc:docMk/>
            <pc:sldMk cId="549499432" sldId="289"/>
            <ac:graphicFrameMk id="6" creationId="{D5CB8764-7912-4CB6-2408-354C0F727A77}"/>
          </ac:graphicFrameMkLst>
        </pc:graphicFrameChg>
        <pc:graphicFrameChg chg="del">
          <ac:chgData name="Valentin" userId="9535cbbc-b3fa-4651-a1e9-24a825ec3894" providerId="ADAL" clId="{5606F7B9-BAE7-4117-8F0D-45B189EDDEC5}" dt="2022-12-05T19:35:12.397" v="75" actId="478"/>
          <ac:graphicFrameMkLst>
            <pc:docMk/>
            <pc:sldMk cId="549499432" sldId="289"/>
            <ac:graphicFrameMk id="7" creationId="{4C479597-F792-A705-27CD-DD3634F1C179}"/>
          </ac:graphicFrameMkLst>
        </pc:graphicFrameChg>
        <pc:graphicFrameChg chg="add mod modGraphic">
          <ac:chgData name="Valentin" userId="9535cbbc-b3fa-4651-a1e9-24a825ec3894" providerId="ADAL" clId="{5606F7B9-BAE7-4117-8F0D-45B189EDDEC5}" dt="2022-12-08T07:38:35.511" v="448" actId="1076"/>
          <ac:graphicFrameMkLst>
            <pc:docMk/>
            <pc:sldMk cId="549499432" sldId="289"/>
            <ac:graphicFrameMk id="9" creationId="{2DAFD034-0639-43A5-A158-1AE5F29159E5}"/>
          </ac:graphicFrameMkLst>
        </pc:graphicFrameChg>
      </pc:sldChg>
      <pc:sldChg chg="addSp delSp modSp mod">
        <pc:chgData name="Valentin" userId="9535cbbc-b3fa-4651-a1e9-24a825ec3894" providerId="ADAL" clId="{5606F7B9-BAE7-4117-8F0D-45B189EDDEC5}" dt="2022-12-08T07:56:51.417" v="615" actId="122"/>
        <pc:sldMkLst>
          <pc:docMk/>
          <pc:sldMk cId="4162427239" sldId="290"/>
        </pc:sldMkLst>
        <pc:spChg chg="mod">
          <ac:chgData name="Valentin" userId="9535cbbc-b3fa-4651-a1e9-24a825ec3894" providerId="ADAL" clId="{5606F7B9-BAE7-4117-8F0D-45B189EDDEC5}" dt="2022-12-08T07:56:51.417" v="615" actId="122"/>
          <ac:spMkLst>
            <pc:docMk/>
            <pc:sldMk cId="4162427239" sldId="290"/>
            <ac:spMk id="4" creationId="{9EADB05B-9D8A-AAE4-A011-DB426963CD0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62427239" sldId="290"/>
            <ac:spMk id="5" creationId="{B36747B5-1684-5376-6FAD-07610C7846B7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62427239" sldId="290"/>
            <ac:spMk id="6" creationId="{D062F8F2-F706-093D-6A71-74AFD15AC02D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62427239" sldId="290"/>
            <ac:spMk id="7" creationId="{C552FDB3-6872-E122-50F2-E3309D97645A}"/>
          </ac:spMkLst>
        </pc:spChg>
      </pc:sldChg>
      <pc:sldChg chg="addSp delSp modSp mod">
        <pc:chgData name="Valentin" userId="9535cbbc-b3fa-4651-a1e9-24a825ec3894" providerId="ADAL" clId="{5606F7B9-BAE7-4117-8F0D-45B189EDDEC5}" dt="2022-12-12T06:06:57.320" v="967" actId="1036"/>
        <pc:sldMkLst>
          <pc:docMk/>
          <pc:sldMk cId="1959251170" sldId="291"/>
        </pc:sldMkLst>
        <pc:spChg chg="mod">
          <ac:chgData name="Valentin" userId="9535cbbc-b3fa-4651-a1e9-24a825ec3894" providerId="ADAL" clId="{5606F7B9-BAE7-4117-8F0D-45B189EDDEC5}" dt="2022-12-08T07:12:01.214" v="116" actId="20577"/>
          <ac:spMkLst>
            <pc:docMk/>
            <pc:sldMk cId="1959251170" sldId="291"/>
            <ac:spMk id="2" creationId="{50B964DA-23E3-730A-4569-912015EE90C5}"/>
          </ac:spMkLst>
        </pc:spChg>
        <pc:spChg chg="del">
          <ac:chgData name="Valentin" userId="9535cbbc-b3fa-4651-a1e9-24a825ec3894" providerId="ADAL" clId="{5606F7B9-BAE7-4117-8F0D-45B189EDDEC5}" dt="2022-12-08T07:09:25.305" v="99" actId="478"/>
          <ac:spMkLst>
            <pc:docMk/>
            <pc:sldMk cId="1959251170" sldId="291"/>
            <ac:spMk id="3" creationId="{37F81917-5C02-5279-9F24-F791AD72681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59251170" sldId="291"/>
            <ac:spMk id="4" creationId="{07C267F2-5342-820C-A03C-453F0477328E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59251170" sldId="291"/>
            <ac:spMk id="5" creationId="{1AB48F4B-8676-B896-A156-1B2F925A986D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1959251170" sldId="291"/>
            <ac:spMk id="6" creationId="{42637DBF-F1C0-E285-D864-C28814E9E87A}"/>
          </ac:spMkLst>
        </pc:spChg>
        <pc:spChg chg="add mod">
          <ac:chgData name="Valentin" userId="9535cbbc-b3fa-4651-a1e9-24a825ec3894" providerId="ADAL" clId="{5606F7B9-BAE7-4117-8F0D-45B189EDDEC5}" dt="2022-12-08T07:57:51.762" v="627" actId="20577"/>
          <ac:spMkLst>
            <pc:docMk/>
            <pc:sldMk cId="1959251170" sldId="291"/>
            <ac:spMk id="7" creationId="{8D30E021-76B5-30AD-2EF8-C35F60B9AB1B}"/>
          </ac:spMkLst>
        </pc:spChg>
        <pc:spChg chg="add mod">
          <ac:chgData name="Valentin" userId="9535cbbc-b3fa-4651-a1e9-24a825ec3894" providerId="ADAL" clId="{5606F7B9-BAE7-4117-8F0D-45B189EDDEC5}" dt="2022-12-08T07:57:55.329" v="628" actId="20577"/>
          <ac:spMkLst>
            <pc:docMk/>
            <pc:sldMk cId="1959251170" sldId="291"/>
            <ac:spMk id="8" creationId="{81182882-78DB-EE41-4C4A-B48570753AD7}"/>
          </ac:spMkLst>
        </pc:spChg>
        <pc:picChg chg="add mod">
          <ac:chgData name="Valentin" userId="9535cbbc-b3fa-4651-a1e9-24a825ec3894" providerId="ADAL" clId="{5606F7B9-BAE7-4117-8F0D-45B189EDDEC5}" dt="2022-12-08T07:14:28.966" v="131" actId="1076"/>
          <ac:picMkLst>
            <pc:docMk/>
            <pc:sldMk cId="1959251170" sldId="291"/>
            <ac:picMk id="1026" creationId="{A3462339-0734-EE03-23FD-C56DBA768247}"/>
          </ac:picMkLst>
        </pc:picChg>
        <pc:picChg chg="add mod">
          <ac:chgData name="Valentin" userId="9535cbbc-b3fa-4651-a1e9-24a825ec3894" providerId="ADAL" clId="{5606F7B9-BAE7-4117-8F0D-45B189EDDEC5}" dt="2022-12-12T06:06:57.320" v="967" actId="1036"/>
          <ac:picMkLst>
            <pc:docMk/>
            <pc:sldMk cId="1959251170" sldId="291"/>
            <ac:picMk id="1028" creationId="{2F26D9C5-30F6-0D72-9EEA-0120D1912956}"/>
          </ac:picMkLst>
        </pc:picChg>
      </pc:sldChg>
      <pc:sldChg chg="addSp delSp modSp mod modAnim">
        <pc:chgData name="Valentin" userId="9535cbbc-b3fa-4651-a1e9-24a825ec3894" providerId="ADAL" clId="{5606F7B9-BAE7-4117-8F0D-45B189EDDEC5}" dt="2022-12-08T07:29:14.825" v="327" actId="14100"/>
        <pc:sldMkLst>
          <pc:docMk/>
          <pc:sldMk cId="298977560" sldId="292"/>
        </pc:sldMkLst>
        <pc:spChg chg="del">
          <ac:chgData name="Valentin" userId="9535cbbc-b3fa-4651-a1e9-24a825ec3894" providerId="ADAL" clId="{5606F7B9-BAE7-4117-8F0D-45B189EDDEC5}" dt="2022-12-08T07:28:38.960" v="323" actId="478"/>
          <ac:spMkLst>
            <pc:docMk/>
            <pc:sldMk cId="298977560" sldId="292"/>
            <ac:spMk id="3" creationId="{37F81917-5C02-5279-9F24-F791AD72681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98977560" sldId="292"/>
            <ac:spMk id="4" creationId="{C002C936-1F36-9F60-3BF8-532742B54C24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98977560" sldId="292"/>
            <ac:spMk id="5" creationId="{445E2540-662F-B6FE-E3BD-F42D08A0B176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298977560" sldId="292"/>
            <ac:spMk id="6" creationId="{BD66FD32-429C-3A5B-BBB8-C9C362B82969}"/>
          </ac:spMkLst>
        </pc:spChg>
        <pc:picChg chg="add mod">
          <ac:chgData name="Valentin" userId="9535cbbc-b3fa-4651-a1e9-24a825ec3894" providerId="ADAL" clId="{5606F7B9-BAE7-4117-8F0D-45B189EDDEC5}" dt="2022-12-08T07:29:14.825" v="327" actId="14100"/>
          <ac:picMkLst>
            <pc:docMk/>
            <pc:sldMk cId="298977560" sldId="292"/>
            <ac:picMk id="7" creationId="{8C13CBE9-865D-06E3-D851-86D04D7E2C5B}"/>
          </ac:picMkLst>
        </pc:picChg>
      </pc:sldChg>
      <pc:sldChg chg="addSp delSp modSp mod">
        <pc:chgData name="Valentin" userId="9535cbbc-b3fa-4651-a1e9-24a825ec3894" providerId="ADAL" clId="{5606F7B9-BAE7-4117-8F0D-45B189EDDEC5}" dt="2022-12-08T08:01:30.256" v="688" actId="1076"/>
        <pc:sldMkLst>
          <pc:docMk/>
          <pc:sldMk cId="4008913617" sldId="293"/>
        </pc:sldMkLst>
        <pc:spChg chg="del">
          <ac:chgData name="Valentin" userId="9535cbbc-b3fa-4651-a1e9-24a825ec3894" providerId="ADAL" clId="{5606F7B9-BAE7-4117-8F0D-45B189EDDEC5}" dt="2022-12-08T07:17:19.080" v="250" actId="478"/>
          <ac:spMkLst>
            <pc:docMk/>
            <pc:sldMk cId="4008913617" sldId="293"/>
            <ac:spMk id="3" creationId="{A0AAD845-B199-FBCF-6BC3-F7503E86DE08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008913617" sldId="293"/>
            <ac:spMk id="4" creationId="{E8A597D6-D44D-075B-DC08-084618067260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008913617" sldId="293"/>
            <ac:spMk id="5" creationId="{6C469247-C3A1-DC7D-6FDD-8CF122FD5287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008913617" sldId="293"/>
            <ac:spMk id="6" creationId="{E4D3447D-D389-864C-2DF0-0D7C9A9DB364}"/>
          </ac:spMkLst>
        </pc:spChg>
        <pc:spChg chg="add mod">
          <ac:chgData name="Valentin" userId="9535cbbc-b3fa-4651-a1e9-24a825ec3894" providerId="ADAL" clId="{5606F7B9-BAE7-4117-8F0D-45B189EDDEC5}" dt="2022-12-08T08:01:21.464" v="685" actId="1076"/>
          <ac:spMkLst>
            <pc:docMk/>
            <pc:sldMk cId="4008913617" sldId="293"/>
            <ac:spMk id="7" creationId="{88684BAA-0E68-E554-D13D-4F3EF5F6435B}"/>
          </ac:spMkLst>
        </pc:spChg>
        <pc:spChg chg="add mod">
          <ac:chgData name="Valentin" userId="9535cbbc-b3fa-4651-a1e9-24a825ec3894" providerId="ADAL" clId="{5606F7B9-BAE7-4117-8F0D-45B189EDDEC5}" dt="2022-12-08T08:01:30.256" v="688" actId="1076"/>
          <ac:spMkLst>
            <pc:docMk/>
            <pc:sldMk cId="4008913617" sldId="293"/>
            <ac:spMk id="8" creationId="{EF720EEE-704F-3D58-B7EB-4A535EC22BE6}"/>
          </ac:spMkLst>
        </pc:spChg>
        <pc:picChg chg="add mod">
          <ac:chgData name="Valentin" userId="9535cbbc-b3fa-4651-a1e9-24a825ec3894" providerId="ADAL" clId="{5606F7B9-BAE7-4117-8F0D-45B189EDDEC5}" dt="2022-12-08T07:20:17.646" v="265" actId="1076"/>
          <ac:picMkLst>
            <pc:docMk/>
            <pc:sldMk cId="4008913617" sldId="293"/>
            <ac:picMk id="2050" creationId="{456F1D27-E074-822F-CFC2-D55190CBE5AC}"/>
          </ac:picMkLst>
        </pc:picChg>
        <pc:picChg chg="add mod">
          <ac:chgData name="Valentin" userId="9535cbbc-b3fa-4651-a1e9-24a825ec3894" providerId="ADAL" clId="{5606F7B9-BAE7-4117-8F0D-45B189EDDEC5}" dt="2022-12-08T07:20:07.438" v="264" actId="1076"/>
          <ac:picMkLst>
            <pc:docMk/>
            <pc:sldMk cId="4008913617" sldId="293"/>
            <ac:picMk id="2052" creationId="{77A67D9A-54B6-0EC1-0304-B3DE746AC14A}"/>
          </ac:picMkLst>
        </pc:picChg>
        <pc:picChg chg="add del">
          <ac:chgData name="Valentin" userId="9535cbbc-b3fa-4651-a1e9-24a825ec3894" providerId="ADAL" clId="{5606F7B9-BAE7-4117-8F0D-45B189EDDEC5}" dt="2022-12-08T07:20:25.037" v="267"/>
          <ac:picMkLst>
            <pc:docMk/>
            <pc:sldMk cId="4008913617" sldId="293"/>
            <ac:picMk id="2054" creationId="{54B6CB20-C782-1FFC-2704-2ACA439F113D}"/>
          </ac:picMkLst>
        </pc:picChg>
      </pc:sldChg>
      <pc:sldChg chg="addSp delSp modSp mod">
        <pc:chgData name="Valentin" userId="9535cbbc-b3fa-4651-a1e9-24a825ec3894" providerId="ADAL" clId="{5606F7B9-BAE7-4117-8F0D-45B189EDDEC5}" dt="2022-12-08T08:09:11.015" v="883"/>
        <pc:sldMkLst>
          <pc:docMk/>
          <pc:sldMk cId="4155433749" sldId="294"/>
        </pc:sldMkLst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55433749" sldId="294"/>
            <ac:spMk id="3" creationId="{0D972B1C-21B8-6E96-345D-9396F6CBC251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55433749" sldId="294"/>
            <ac:spMk id="5" creationId="{8CCE2640-1914-D02A-6FBB-6F06E63301B8}"/>
          </ac:spMkLst>
        </pc:spChg>
        <pc:spChg chg="add del">
          <ac:chgData name="Valentin" userId="9535cbbc-b3fa-4651-a1e9-24a825ec3894" providerId="ADAL" clId="{5606F7B9-BAE7-4117-8F0D-45B189EDDEC5}" dt="2022-12-08T06:22:35.467" v="91"/>
          <ac:spMkLst>
            <pc:docMk/>
            <pc:sldMk cId="4155433749" sldId="294"/>
            <ac:spMk id="6" creationId="{42FFC311-1DBD-8FE7-B91B-81007F811C64}"/>
          </ac:spMkLst>
        </pc:spChg>
        <pc:spChg chg="add mod">
          <ac:chgData name="Valentin" userId="9535cbbc-b3fa-4651-a1e9-24a825ec3894" providerId="ADAL" clId="{5606F7B9-BAE7-4117-8F0D-45B189EDDEC5}" dt="2022-12-08T08:08:45.611" v="882" actId="20577"/>
          <ac:spMkLst>
            <pc:docMk/>
            <pc:sldMk cId="4155433749" sldId="294"/>
            <ac:spMk id="7" creationId="{E2D8C7E8-FCFC-24A8-0579-0588C27E9376}"/>
          </ac:spMkLst>
        </pc:spChg>
        <pc:spChg chg="add mod">
          <ac:chgData name="Valentin" userId="9535cbbc-b3fa-4651-a1e9-24a825ec3894" providerId="ADAL" clId="{5606F7B9-BAE7-4117-8F0D-45B189EDDEC5}" dt="2022-12-08T08:09:11.015" v="883"/>
          <ac:spMkLst>
            <pc:docMk/>
            <pc:sldMk cId="4155433749" sldId="294"/>
            <ac:spMk id="8" creationId="{AEF1D4FB-D76B-29FF-2A48-7CD3C2E272AC}"/>
          </ac:spMkLst>
        </pc:spChg>
        <pc:picChg chg="mod">
          <ac:chgData name="Valentin" userId="9535cbbc-b3fa-4651-a1e9-24a825ec3894" providerId="ADAL" clId="{5606F7B9-BAE7-4117-8F0D-45B189EDDEC5}" dt="2022-12-08T08:08:13.953" v="853" actId="1076"/>
          <ac:picMkLst>
            <pc:docMk/>
            <pc:sldMk cId="4155433749" sldId="294"/>
            <ac:picMk id="4" creationId="{CA3FEF9A-85B1-F332-FAFF-A2B65A5F74E8}"/>
          </ac:picMkLst>
        </pc:picChg>
      </pc:sldChg>
      <pc:sldChg chg="addSp delSp modSp new mod">
        <pc:chgData name="Valentin" userId="9535cbbc-b3fa-4651-a1e9-24a825ec3894" providerId="ADAL" clId="{5606F7B9-BAE7-4117-8F0D-45B189EDDEC5}" dt="2022-12-08T08:06:47.047" v="829"/>
        <pc:sldMkLst>
          <pc:docMk/>
          <pc:sldMk cId="916206121" sldId="295"/>
        </pc:sldMkLst>
        <pc:spChg chg="mod">
          <ac:chgData name="Valentin" userId="9535cbbc-b3fa-4651-a1e9-24a825ec3894" providerId="ADAL" clId="{5606F7B9-BAE7-4117-8F0D-45B189EDDEC5}" dt="2022-12-08T07:41:20.174" v="481" actId="20577"/>
          <ac:spMkLst>
            <pc:docMk/>
            <pc:sldMk cId="916206121" sldId="295"/>
            <ac:spMk id="2" creationId="{45E8895E-752B-9DE3-DA1A-5CD053922553}"/>
          </ac:spMkLst>
        </pc:spChg>
        <pc:spChg chg="del">
          <ac:chgData name="Valentin" userId="9535cbbc-b3fa-4651-a1e9-24a825ec3894" providerId="ADAL" clId="{5606F7B9-BAE7-4117-8F0D-45B189EDDEC5}" dt="2022-12-08T07:40:52.123" v="467" actId="478"/>
          <ac:spMkLst>
            <pc:docMk/>
            <pc:sldMk cId="916206121" sldId="295"/>
            <ac:spMk id="3" creationId="{35D80DE9-1330-A399-039B-4A18D1ECCD93}"/>
          </ac:spMkLst>
        </pc:spChg>
        <pc:spChg chg="add mod">
          <ac:chgData name="Valentin" userId="9535cbbc-b3fa-4651-a1e9-24a825ec3894" providerId="ADAL" clId="{5606F7B9-BAE7-4117-8F0D-45B189EDDEC5}" dt="2022-12-08T07:41:00.389" v="468"/>
          <ac:spMkLst>
            <pc:docMk/>
            <pc:sldMk cId="916206121" sldId="295"/>
            <ac:spMk id="4" creationId="{D03AAADA-1F32-BA47-26DB-2FE59E1F6A08}"/>
          </ac:spMkLst>
        </pc:spChg>
        <pc:spChg chg="add mod">
          <ac:chgData name="Valentin" userId="9535cbbc-b3fa-4651-a1e9-24a825ec3894" providerId="ADAL" clId="{5606F7B9-BAE7-4117-8F0D-45B189EDDEC5}" dt="2022-12-08T08:04:55.240" v="781" actId="20577"/>
          <ac:spMkLst>
            <pc:docMk/>
            <pc:sldMk cId="916206121" sldId="295"/>
            <ac:spMk id="7" creationId="{66C63D4D-1443-2793-39BA-0304B91FE64F}"/>
          </ac:spMkLst>
        </pc:spChg>
        <pc:spChg chg="add mod">
          <ac:chgData name="Valentin" userId="9535cbbc-b3fa-4651-a1e9-24a825ec3894" providerId="ADAL" clId="{5606F7B9-BAE7-4117-8F0D-45B189EDDEC5}" dt="2022-12-08T08:05:22.417" v="820" actId="20577"/>
          <ac:spMkLst>
            <pc:docMk/>
            <pc:sldMk cId="916206121" sldId="295"/>
            <ac:spMk id="8" creationId="{5E3AFBF1-92CB-9623-60A2-39BAF0576DA1}"/>
          </ac:spMkLst>
        </pc:spChg>
        <pc:spChg chg="add del mod">
          <ac:chgData name="Valentin" userId="9535cbbc-b3fa-4651-a1e9-24a825ec3894" providerId="ADAL" clId="{5606F7B9-BAE7-4117-8F0D-45B189EDDEC5}" dt="2022-12-08T08:05:08.882" v="785"/>
          <ac:spMkLst>
            <pc:docMk/>
            <pc:sldMk cId="916206121" sldId="295"/>
            <ac:spMk id="9" creationId="{90C39ED7-C32F-880F-925F-BE34708100A0}"/>
          </ac:spMkLst>
        </pc:spChg>
        <pc:graphicFrameChg chg="add mod modGraphic">
          <ac:chgData name="Valentin" userId="9535cbbc-b3fa-4651-a1e9-24a825ec3894" providerId="ADAL" clId="{5606F7B9-BAE7-4117-8F0D-45B189EDDEC5}" dt="2022-12-08T08:06:35.211" v="828" actId="207"/>
          <ac:graphicFrameMkLst>
            <pc:docMk/>
            <pc:sldMk cId="916206121" sldId="295"/>
            <ac:graphicFrameMk id="5" creationId="{63E1C249-0EAA-BD8B-E51A-D7377DB32B0E}"/>
          </ac:graphicFrameMkLst>
        </pc:graphicFrameChg>
        <pc:graphicFrameChg chg="add mod modGraphic">
          <ac:chgData name="Valentin" userId="9535cbbc-b3fa-4651-a1e9-24a825ec3894" providerId="ADAL" clId="{5606F7B9-BAE7-4117-8F0D-45B189EDDEC5}" dt="2022-12-08T08:06:47.047" v="829"/>
          <ac:graphicFrameMkLst>
            <pc:docMk/>
            <pc:sldMk cId="916206121" sldId="295"/>
            <ac:graphicFrameMk id="6" creationId="{FB0CED70-D154-37B6-2390-B521AD99FABE}"/>
          </ac:graphicFrameMkLst>
        </pc:graphicFrameChg>
      </pc:sldChg>
      <pc:sldChg chg="modSp new mod">
        <pc:chgData name="Valentin" userId="9535cbbc-b3fa-4651-a1e9-24a825ec3894" providerId="ADAL" clId="{5606F7B9-BAE7-4117-8F0D-45B189EDDEC5}" dt="2022-12-08T08:13:08.319" v="963" actId="20577"/>
        <pc:sldMkLst>
          <pc:docMk/>
          <pc:sldMk cId="4117717350" sldId="296"/>
        </pc:sldMkLst>
        <pc:spChg chg="mod">
          <ac:chgData name="Valentin" userId="9535cbbc-b3fa-4651-a1e9-24a825ec3894" providerId="ADAL" clId="{5606F7B9-BAE7-4117-8F0D-45B189EDDEC5}" dt="2022-12-08T08:09:41.673" v="894" actId="20577"/>
          <ac:spMkLst>
            <pc:docMk/>
            <pc:sldMk cId="4117717350" sldId="296"/>
            <ac:spMk id="2" creationId="{6E58D6B0-E69D-0604-0DA1-A1D655D7C14D}"/>
          </ac:spMkLst>
        </pc:spChg>
        <pc:spChg chg="mod">
          <ac:chgData name="Valentin" userId="9535cbbc-b3fa-4651-a1e9-24a825ec3894" providerId="ADAL" clId="{5606F7B9-BAE7-4117-8F0D-45B189EDDEC5}" dt="2022-12-08T08:13:08.319" v="963" actId="20577"/>
          <ac:spMkLst>
            <pc:docMk/>
            <pc:sldMk cId="4117717350" sldId="296"/>
            <ac:spMk id="3" creationId="{DC6E85E8-AB83-6545-33BC-0AC4B4715ED0}"/>
          </ac:spMkLst>
        </pc:spChg>
      </pc:sldChg>
      <pc:sldChg chg="modSp new mod">
        <pc:chgData name="Valentin" userId="9535cbbc-b3fa-4651-a1e9-24a825ec3894" providerId="ADAL" clId="{5606F7B9-BAE7-4117-8F0D-45B189EDDEC5}" dt="2022-12-08T08:11:48.947" v="914" actId="20577"/>
        <pc:sldMkLst>
          <pc:docMk/>
          <pc:sldMk cId="2699422510" sldId="297"/>
        </pc:sldMkLst>
        <pc:spChg chg="mod">
          <ac:chgData name="Valentin" userId="9535cbbc-b3fa-4651-a1e9-24a825ec3894" providerId="ADAL" clId="{5606F7B9-BAE7-4117-8F0D-45B189EDDEC5}" dt="2022-12-08T08:11:48.947" v="914" actId="20577"/>
          <ac:spMkLst>
            <pc:docMk/>
            <pc:sldMk cId="2699422510" sldId="297"/>
            <ac:spMk id="2" creationId="{4AA6926E-8706-695E-1B62-1AFE095C6BF8}"/>
          </ac:spMkLst>
        </pc:spChg>
      </pc:sldChg>
    </pc:docChg>
  </pc:docChgLst>
  <pc:docChgLst>
    <pc:chgData name="Valentin Gamez" userId="S::valentin.gamez@nau.edu::9535cbbc-b3fa-4651-a1e9-24a825ec3894" providerId="AD" clId="Web-{F80B2DAB-AB88-4A78-A5A9-FF5939FD3ABF}"/>
    <pc:docChg chg="modSld">
      <pc:chgData name="Valentin Gamez" userId="S::valentin.gamez@nau.edu::9535cbbc-b3fa-4651-a1e9-24a825ec3894" providerId="AD" clId="Web-{F80B2DAB-AB88-4A78-A5A9-FF5939FD3ABF}" dt="2022-12-09T07:30:14.032" v="0"/>
      <pc:docMkLst>
        <pc:docMk/>
      </pc:docMkLst>
      <pc:sldChg chg="mod modShow">
        <pc:chgData name="Valentin Gamez" userId="S::valentin.gamez@nau.edu::9535cbbc-b3fa-4651-a1e9-24a825ec3894" providerId="AD" clId="Web-{F80B2DAB-AB88-4A78-A5A9-FF5939FD3ABF}" dt="2022-12-09T07:30:14.032" v="0"/>
        <pc:sldMkLst>
          <pc:docMk/>
          <pc:sldMk cId="2699422510" sldId="297"/>
        </pc:sldMkLst>
      </pc:sldChg>
    </pc:docChg>
  </pc:docChgLst>
  <pc:docChgLst>
    <pc:chgData name="Valentin Gamez" userId="S::valentin.gamez@nau.edu::9535cbbc-b3fa-4651-a1e9-24a825ec3894" providerId="AD" clId="Web-{0DD6195E-DB53-40BB-AD87-C931B57BD22B}"/>
    <pc:docChg chg="addSld modSld sldOrd">
      <pc:chgData name="Valentin Gamez" userId="S::valentin.gamez@nau.edu::9535cbbc-b3fa-4651-a1e9-24a825ec3894" providerId="AD" clId="Web-{0DD6195E-DB53-40BB-AD87-C931B57BD22B}" dt="2022-12-07T21:04:15.023" v="57" actId="20577"/>
      <pc:docMkLst>
        <pc:docMk/>
      </pc:docMkLst>
      <pc:sldChg chg="modSp new">
        <pc:chgData name="Valentin Gamez" userId="S::valentin.gamez@nau.edu::9535cbbc-b3fa-4651-a1e9-24a825ec3894" providerId="AD" clId="Web-{0DD6195E-DB53-40BB-AD87-C931B57BD22B}" dt="2022-12-07T21:01:56.701" v="16" actId="20577"/>
        <pc:sldMkLst>
          <pc:docMk/>
          <pc:sldMk cId="1959251170" sldId="291"/>
        </pc:sldMkLst>
        <pc:spChg chg="mod">
          <ac:chgData name="Valentin Gamez" userId="S::valentin.gamez@nau.edu::9535cbbc-b3fa-4651-a1e9-24a825ec3894" providerId="AD" clId="Web-{0DD6195E-DB53-40BB-AD87-C931B57BD22B}" dt="2022-12-07T21:01:56.701" v="16" actId="20577"/>
          <ac:spMkLst>
            <pc:docMk/>
            <pc:sldMk cId="1959251170" sldId="291"/>
            <ac:spMk id="2" creationId="{50B964DA-23E3-730A-4569-912015EE90C5}"/>
          </ac:spMkLst>
        </pc:spChg>
      </pc:sldChg>
      <pc:sldChg chg="modSp add ord replId">
        <pc:chgData name="Valentin Gamez" userId="S::valentin.gamez@nau.edu::9535cbbc-b3fa-4651-a1e9-24a825ec3894" providerId="AD" clId="Web-{0DD6195E-DB53-40BB-AD87-C931B57BD22B}" dt="2022-12-07T21:03:22.519" v="43"/>
        <pc:sldMkLst>
          <pc:docMk/>
          <pc:sldMk cId="298977560" sldId="292"/>
        </pc:sldMkLst>
        <pc:spChg chg="mod">
          <ac:chgData name="Valentin Gamez" userId="S::valentin.gamez@nau.edu::9535cbbc-b3fa-4651-a1e9-24a825ec3894" providerId="AD" clId="Web-{0DD6195E-DB53-40BB-AD87-C931B57BD22B}" dt="2022-12-07T21:03:22.222" v="42" actId="20577"/>
          <ac:spMkLst>
            <pc:docMk/>
            <pc:sldMk cId="298977560" sldId="292"/>
            <ac:spMk id="2" creationId="{50B964DA-23E3-730A-4569-912015EE90C5}"/>
          </ac:spMkLst>
        </pc:spChg>
      </pc:sldChg>
      <pc:sldChg chg="modSp new">
        <pc:chgData name="Valentin Gamez" userId="S::valentin.gamez@nau.edu::9535cbbc-b3fa-4651-a1e9-24a825ec3894" providerId="AD" clId="Web-{0DD6195E-DB53-40BB-AD87-C931B57BD22B}" dt="2022-12-07T21:04:15.023" v="57" actId="20577"/>
        <pc:sldMkLst>
          <pc:docMk/>
          <pc:sldMk cId="4008913617" sldId="293"/>
        </pc:sldMkLst>
        <pc:spChg chg="mod">
          <ac:chgData name="Valentin Gamez" userId="S::valentin.gamez@nau.edu::9535cbbc-b3fa-4651-a1e9-24a825ec3894" providerId="AD" clId="Web-{0DD6195E-DB53-40BB-AD87-C931B57BD22B}" dt="2022-12-07T21:04:15.023" v="57" actId="20577"/>
          <ac:spMkLst>
            <pc:docMk/>
            <pc:sldMk cId="4008913617" sldId="293"/>
            <ac:spMk id="2" creationId="{F30115A2-1432-8080-F69E-E153A80BB32F}"/>
          </ac:spMkLst>
        </pc:spChg>
      </pc:sldChg>
    </pc:docChg>
  </pc:docChgLst>
  <pc:docChgLst>
    <pc:chgData name="Nathan Allen Olson" userId="d62753fe-33f3-4edd-848c-a9c24d2a16eb" providerId="ADAL" clId="{9A778031-B452-3F43-9D00-556C6E3FD288}"/>
    <pc:docChg chg="undo redo custSel addSld delSld modSld sldOrd">
      <pc:chgData name="Nathan Allen Olson" userId="d62753fe-33f3-4edd-848c-a9c24d2a16eb" providerId="ADAL" clId="{9A778031-B452-3F43-9D00-556C6E3FD288}" dt="2022-12-09T15:04:41.433" v="7678" actId="20577"/>
      <pc:docMkLst>
        <pc:docMk/>
      </pc:docMkLst>
      <pc:sldChg chg="addSp delSp modSp add del mod setBg setClrOvrMap modNotesTx">
        <pc:chgData name="Nathan Allen Olson" userId="d62753fe-33f3-4edd-848c-a9c24d2a16eb" providerId="ADAL" clId="{9A778031-B452-3F43-9D00-556C6E3FD288}" dt="2022-12-07T01:39:32.647" v="6747"/>
        <pc:sldMkLst>
          <pc:docMk/>
          <pc:sldMk cId="2209742299" sldId="256"/>
        </pc:sldMkLst>
        <pc:spChg chg="mod">
          <ac:chgData name="Nathan Allen Olson" userId="d62753fe-33f3-4edd-848c-a9c24d2a16eb" providerId="ADAL" clId="{9A778031-B452-3F43-9D00-556C6E3FD288}" dt="2022-12-07T01:30:03.378" v="6667" actId="1076"/>
          <ac:spMkLst>
            <pc:docMk/>
            <pc:sldMk cId="2209742299" sldId="256"/>
            <ac:spMk id="2" creationId="{A2B9D129-F67A-B9BA-F98B-A9FBA9F8F2A5}"/>
          </ac:spMkLst>
        </pc:spChg>
        <pc:spChg chg="mod">
          <ac:chgData name="Nathan Allen Olson" userId="d62753fe-33f3-4edd-848c-a9c24d2a16eb" providerId="ADAL" clId="{9A778031-B452-3F43-9D00-556C6E3FD288}" dt="2022-12-07T01:30:00.398" v="6666" actId="1076"/>
          <ac:spMkLst>
            <pc:docMk/>
            <pc:sldMk cId="2209742299" sldId="256"/>
            <ac:spMk id="3" creationId="{B93E484A-D537-3FB3-FC75-3575E6F6FE04}"/>
          </ac:spMkLst>
        </pc:spChg>
        <pc:spChg chg="add del mod">
          <ac:chgData name="Nathan Allen Olson" userId="d62753fe-33f3-4edd-848c-a9c24d2a16eb" providerId="ADAL" clId="{9A778031-B452-3F43-9D00-556C6E3FD288}" dt="2022-12-07T01:33:58.128" v="6690" actId="767"/>
          <ac:spMkLst>
            <pc:docMk/>
            <pc:sldMk cId="2209742299" sldId="256"/>
            <ac:spMk id="6" creationId="{62725805-20A1-5F10-EB24-989DF2693152}"/>
          </ac:spMkLst>
        </pc:spChg>
        <pc:spChg chg="add del mod">
          <ac:chgData name="Nathan Allen Olson" userId="d62753fe-33f3-4edd-848c-a9c24d2a16eb" providerId="ADAL" clId="{9A778031-B452-3F43-9D00-556C6E3FD288}" dt="2022-12-07T01:33:55.817" v="6689" actId="767"/>
          <ac:spMkLst>
            <pc:docMk/>
            <pc:sldMk cId="2209742299" sldId="256"/>
            <ac:spMk id="7" creationId="{54917857-0792-0526-2015-8E12C8683CD2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209742299" sldId="256"/>
            <ac:spMk id="8" creationId="{1A874F52-5574-0519-B2C6-7F9D1EC9DC28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209742299" sldId="256"/>
            <ac:spMk id="9" creationId="{9FF8661C-9D50-676F-7EF0-FA2B93D7F3CD}"/>
          </ac:spMkLst>
        </pc:spChg>
        <pc:spChg chg="add del">
          <ac:chgData name="Nathan Allen Olson" userId="d62753fe-33f3-4edd-848c-a9c24d2a16eb" providerId="ADAL" clId="{9A778031-B452-3F43-9D00-556C6E3FD288}" dt="2022-12-07T01:29:43.004" v="6663" actId="26606"/>
          <ac:spMkLst>
            <pc:docMk/>
            <pc:sldMk cId="2209742299" sldId="256"/>
            <ac:spMk id="10" creationId="{757B325C-3E35-45CF-9D07-3BCB281F3B9C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2209742299" sldId="256"/>
            <ac:spMk id="11" creationId="{AE7F8602-0DDD-EE34-70A6-8040582A3312}"/>
          </ac:spMkLst>
        </pc:spChg>
        <pc:spChg chg="add del">
          <ac:chgData name="Nathan Allen Olson" userId="d62753fe-33f3-4edd-848c-a9c24d2a16eb" providerId="ADAL" clId="{9A778031-B452-3F43-9D00-556C6E3FD288}" dt="2022-12-07T01:29:43.004" v="6663" actId="26606"/>
          <ac:spMkLst>
            <pc:docMk/>
            <pc:sldMk cId="2209742299" sldId="256"/>
            <ac:spMk id="12" creationId="{C24BEC42-AFF3-40D1-93A2-A27A42E1E23C}"/>
          </ac:spMkLst>
        </pc:spChg>
        <pc:spChg chg="add del">
          <ac:chgData name="Nathan Allen Olson" userId="d62753fe-33f3-4edd-848c-a9c24d2a16eb" providerId="ADAL" clId="{9A778031-B452-3F43-9D00-556C6E3FD288}" dt="2022-12-07T01:29:43.004" v="6663" actId="26606"/>
          <ac:spMkLst>
            <pc:docMk/>
            <pc:sldMk cId="2209742299" sldId="256"/>
            <ac:spMk id="14" creationId="{608F427C-1EC9-4280-9367-F2B3AA063E82}"/>
          </ac:spMkLst>
        </pc:spChg>
        <pc:spChg chg="add del">
          <ac:chgData name="Nathan Allen Olson" userId="d62753fe-33f3-4edd-848c-a9c24d2a16eb" providerId="ADAL" clId="{9A778031-B452-3F43-9D00-556C6E3FD288}" dt="2022-12-07T01:29:43.004" v="6663" actId="26606"/>
          <ac:spMkLst>
            <pc:docMk/>
            <pc:sldMk cId="2209742299" sldId="256"/>
            <ac:spMk id="16" creationId="{F98810A7-E114-447A-A7D6-69B27CFB5650}"/>
          </ac:spMkLst>
        </pc:spChg>
        <pc:picChg chg="add mod">
          <ac:chgData name="Nathan Allen Olson" userId="d62753fe-33f3-4edd-848c-a9c24d2a16eb" providerId="ADAL" clId="{9A778031-B452-3F43-9D00-556C6E3FD288}" dt="2022-12-07T01:30:08.847" v="6668" actId="1076"/>
          <ac:picMkLst>
            <pc:docMk/>
            <pc:sldMk cId="2209742299" sldId="256"/>
            <ac:picMk id="5" creationId="{44A15EF6-0398-D8E8-F567-D33F0BACDAB0}"/>
          </ac:picMkLst>
        </pc:picChg>
      </pc:sldChg>
      <pc:sldChg chg="modSp new del mod modNotesTx">
        <pc:chgData name="Nathan Allen Olson" userId="d62753fe-33f3-4edd-848c-a9c24d2a16eb" providerId="ADAL" clId="{9A778031-B452-3F43-9D00-556C6E3FD288}" dt="2022-11-25T05:08:40.157" v="942" actId="2696"/>
        <pc:sldMkLst>
          <pc:docMk/>
          <pc:sldMk cId="1284217476" sldId="257"/>
        </pc:sldMkLst>
        <pc:spChg chg="mod">
          <ac:chgData name="Nathan Allen Olson" userId="d62753fe-33f3-4edd-848c-a9c24d2a16eb" providerId="ADAL" clId="{9A778031-B452-3F43-9D00-556C6E3FD288}" dt="2022-11-25T05:08:02.378" v="923" actId="20577"/>
          <ac:spMkLst>
            <pc:docMk/>
            <pc:sldMk cId="1284217476" sldId="257"/>
            <ac:spMk id="2" creationId="{56E6B8AC-7A03-9CE6-F707-5A408D5686AE}"/>
          </ac:spMkLst>
        </pc:spChg>
        <pc:spChg chg="mod">
          <ac:chgData name="Nathan Allen Olson" userId="d62753fe-33f3-4edd-848c-a9c24d2a16eb" providerId="ADAL" clId="{9A778031-B452-3F43-9D00-556C6E3FD288}" dt="2022-11-25T05:08:00.313" v="922" actId="27636"/>
          <ac:spMkLst>
            <pc:docMk/>
            <pc:sldMk cId="1284217476" sldId="257"/>
            <ac:spMk id="3" creationId="{8BEC518F-3E4D-CFC7-26C7-CAB9B751DEBD}"/>
          </ac:spMkLst>
        </pc:spChg>
      </pc:sldChg>
      <pc:sldChg chg="addSp delSp modSp new mod modNotesTx">
        <pc:chgData name="Nathan Allen Olson" userId="d62753fe-33f3-4edd-848c-a9c24d2a16eb" providerId="ADAL" clId="{9A778031-B452-3F43-9D00-556C6E3FD288}" dt="2022-12-07T01:48:27.228" v="6903" actId="20577"/>
        <pc:sldMkLst>
          <pc:docMk/>
          <pc:sldMk cId="1527901332" sldId="258"/>
        </pc:sldMkLst>
        <pc:spChg chg="mod">
          <ac:chgData name="Nathan Allen Olson" userId="d62753fe-33f3-4edd-848c-a9c24d2a16eb" providerId="ADAL" clId="{9A778031-B452-3F43-9D00-556C6E3FD288}" dt="2022-11-25T05:28:26.572" v="980" actId="20577"/>
          <ac:spMkLst>
            <pc:docMk/>
            <pc:sldMk cId="1527901332" sldId="258"/>
            <ac:spMk id="2" creationId="{AD177EC0-0666-28AD-EB3B-EDD8344F7C22}"/>
          </ac:spMkLst>
        </pc:spChg>
        <pc:spChg chg="add mod">
          <ac:chgData name="Nathan Allen Olson" userId="d62753fe-33f3-4edd-848c-a9c24d2a16eb" providerId="ADAL" clId="{9A778031-B452-3F43-9D00-556C6E3FD288}" dt="2022-12-07T01:48:22.724" v="6893" actId="20577"/>
          <ac:spMkLst>
            <pc:docMk/>
            <pc:sldMk cId="1527901332" sldId="258"/>
            <ac:spMk id="3" creationId="{7DFFD9C9-9D3A-81CB-FCF7-DCEE7FE64DBF}"/>
          </ac:spMkLst>
        </pc:spChg>
        <pc:spChg chg="del">
          <ac:chgData name="Nathan Allen Olson" userId="d62753fe-33f3-4edd-848c-a9c24d2a16eb" providerId="ADAL" clId="{9A778031-B452-3F43-9D00-556C6E3FD288}" dt="2022-11-25T05:25:41.453" v="943"/>
          <ac:spMkLst>
            <pc:docMk/>
            <pc:sldMk cId="1527901332" sldId="258"/>
            <ac:spMk id="3" creationId="{94627A29-110E-29E6-6E6C-4007BF9456B9}"/>
          </ac:spMkLst>
        </pc:spChg>
        <pc:spChg chg="add mod">
          <ac:chgData name="Nathan Allen Olson" userId="d62753fe-33f3-4edd-848c-a9c24d2a16eb" providerId="ADAL" clId="{9A778031-B452-3F43-9D00-556C6E3FD288}" dt="2022-12-07T01:48:27.228" v="6903" actId="20577"/>
          <ac:spMkLst>
            <pc:docMk/>
            <pc:sldMk cId="1527901332" sldId="258"/>
            <ac:spMk id="4" creationId="{A7C92FE5-AC2A-54F5-FEB1-35DF47CAB9B0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527901332" sldId="258"/>
            <ac:spMk id="5" creationId="{1FE87841-AF92-4346-896A-8E5F6B9A3D19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527901332" sldId="258"/>
            <ac:spMk id="6" creationId="{35FFC7F3-3BB8-588C-EE90-2F0FA2F1570E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527901332" sldId="258"/>
            <ac:spMk id="7" creationId="{1C7FDBF4-6AD3-0203-61D9-E814AFB8D35C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1527901332" sldId="258"/>
            <ac:spMk id="8" creationId="{5733DAC7-3601-6F14-F9BF-EE26EB9CA2DA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527901332" sldId="258"/>
            <ac:spMk id="9" creationId="{FFF7FDB0-BE97-A4CF-DFE5-C592B32B0194}"/>
          </ac:spMkLst>
        </pc:spChg>
        <pc:spChg chg="add del mod">
          <ac:chgData name="Nathan Allen Olson" userId="d62753fe-33f3-4edd-848c-a9c24d2a16eb" providerId="ADAL" clId="{9A778031-B452-3F43-9D00-556C6E3FD288}" dt="2022-12-07T01:38:42.164" v="6712"/>
          <ac:spMkLst>
            <pc:docMk/>
            <pc:sldMk cId="1527901332" sldId="258"/>
            <ac:spMk id="10" creationId="{A7E9BC45-0E0E-E732-54A0-C22F9BAD7891}"/>
          </ac:spMkLst>
        </pc:spChg>
        <pc:spChg chg="add del mod">
          <ac:chgData name="Nathan Allen Olson" userId="d62753fe-33f3-4edd-848c-a9c24d2a16eb" providerId="ADAL" clId="{9A778031-B452-3F43-9D00-556C6E3FD288}" dt="2022-12-07T01:40:39.817" v="6767"/>
          <ac:spMkLst>
            <pc:docMk/>
            <pc:sldMk cId="1527901332" sldId="258"/>
            <ac:spMk id="11" creationId="{E7548CF5-0B14-D5BE-3C49-857866D6847C}"/>
          </ac:spMkLst>
        </pc:spChg>
        <pc:spChg chg="add mod">
          <ac:chgData name="Nathan Allen Olson" userId="d62753fe-33f3-4edd-848c-a9c24d2a16eb" providerId="ADAL" clId="{9A778031-B452-3F43-9D00-556C6E3FD288}" dt="2022-12-07T01:41:02.508" v="6770"/>
          <ac:spMkLst>
            <pc:docMk/>
            <pc:sldMk cId="1527901332" sldId="258"/>
            <ac:spMk id="12" creationId="{B7870071-2523-5B6D-1F66-A1DE49CB0933}"/>
          </ac:spMkLst>
        </pc:spChg>
        <pc:picChg chg="add mod">
          <ac:chgData name="Nathan Allen Olson" userId="d62753fe-33f3-4edd-848c-a9c24d2a16eb" providerId="ADAL" clId="{9A778031-B452-3F43-9D00-556C6E3FD288}" dt="2022-11-25T05:28:55.900" v="984" actId="1076"/>
          <ac:picMkLst>
            <pc:docMk/>
            <pc:sldMk cId="1527901332" sldId="258"/>
            <ac:picMk id="1026" creationId="{60431A13-45B5-23DF-F88D-F2B09D4E0175}"/>
          </ac:picMkLst>
        </pc:picChg>
        <pc:picChg chg="add mod">
          <ac:chgData name="Nathan Allen Olson" userId="d62753fe-33f3-4edd-848c-a9c24d2a16eb" providerId="ADAL" clId="{9A778031-B452-3F43-9D00-556C6E3FD288}" dt="2022-11-25T05:28:55.900" v="984" actId="1076"/>
          <ac:picMkLst>
            <pc:docMk/>
            <pc:sldMk cId="1527901332" sldId="258"/>
            <ac:picMk id="1028" creationId="{DC14B4CD-6E13-C23A-6067-EC7ECF3D98CB}"/>
          </ac:picMkLst>
        </pc:picChg>
      </pc:sldChg>
      <pc:sldChg chg="modSp new del mod ord">
        <pc:chgData name="Nathan Allen Olson" userId="d62753fe-33f3-4edd-848c-a9c24d2a16eb" providerId="ADAL" clId="{9A778031-B452-3F43-9D00-556C6E3FD288}" dt="2022-11-25T05:54:37.164" v="2177" actId="2696"/>
        <pc:sldMkLst>
          <pc:docMk/>
          <pc:sldMk cId="3900603939" sldId="259"/>
        </pc:sldMkLst>
        <pc:spChg chg="mod">
          <ac:chgData name="Nathan Allen Olson" userId="d62753fe-33f3-4edd-848c-a9c24d2a16eb" providerId="ADAL" clId="{9A778031-B452-3F43-9D00-556C6E3FD288}" dt="2022-11-25T05:01:55.348" v="349" actId="20577"/>
          <ac:spMkLst>
            <pc:docMk/>
            <pc:sldMk cId="3900603939" sldId="259"/>
            <ac:spMk id="2" creationId="{8F9BCAA0-454B-2F58-B1D4-104C5FA1EEF9}"/>
          </ac:spMkLst>
        </pc:spChg>
        <pc:spChg chg="mod">
          <ac:chgData name="Nathan Allen Olson" userId="d62753fe-33f3-4edd-848c-a9c24d2a16eb" providerId="ADAL" clId="{9A778031-B452-3F43-9D00-556C6E3FD288}" dt="2022-11-25T05:53:24.662" v="2176" actId="20577"/>
          <ac:spMkLst>
            <pc:docMk/>
            <pc:sldMk cId="3900603939" sldId="259"/>
            <ac:spMk id="3" creationId="{692898B9-68BF-C907-B294-84B917D9C3A7}"/>
          </ac:spMkLst>
        </pc:spChg>
      </pc:sldChg>
      <pc:sldChg chg="addSp delSp modSp new mod modNotesTx">
        <pc:chgData name="Nathan Allen Olson" userId="d62753fe-33f3-4edd-848c-a9c24d2a16eb" providerId="ADAL" clId="{9A778031-B452-3F43-9D00-556C6E3FD288}" dt="2022-12-08T23:12:54.094" v="7659" actId="20577"/>
        <pc:sldMkLst>
          <pc:docMk/>
          <pc:sldMk cId="3010186256" sldId="260"/>
        </pc:sldMkLst>
        <pc:spChg chg="mod">
          <ac:chgData name="Nathan Allen Olson" userId="d62753fe-33f3-4edd-848c-a9c24d2a16eb" providerId="ADAL" clId="{9A778031-B452-3F43-9D00-556C6E3FD288}" dt="2022-11-25T07:46:05.844" v="2628" actId="14100"/>
          <ac:spMkLst>
            <pc:docMk/>
            <pc:sldMk cId="3010186256" sldId="260"/>
            <ac:spMk id="2" creationId="{18606DDB-5643-0F8F-3FA4-C634142E6564}"/>
          </ac:spMkLst>
        </pc:spChg>
        <pc:spChg chg="del mod">
          <ac:chgData name="Nathan Allen Olson" userId="d62753fe-33f3-4edd-848c-a9c24d2a16eb" providerId="ADAL" clId="{9A778031-B452-3F43-9D00-556C6E3FD288}" dt="2022-11-25T07:43:10.824" v="2602" actId="478"/>
          <ac:spMkLst>
            <pc:docMk/>
            <pc:sldMk cId="3010186256" sldId="260"/>
            <ac:spMk id="3" creationId="{251FBE51-14BA-ECD5-0309-D1143981667E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10186256" sldId="260"/>
            <ac:spMk id="3" creationId="{8D17B063-B1AA-604B-945F-82CC440BA05A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10186256" sldId="260"/>
            <ac:spMk id="4" creationId="{46EED065-19B7-E83F-C286-D0CA195EAED7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010186256" sldId="260"/>
            <ac:spMk id="5" creationId="{01D3929B-4DE8-0224-3143-1D6ECB991BA7}"/>
          </ac:spMkLst>
        </pc:spChg>
        <pc:spChg chg="add del mod">
          <ac:chgData name="Nathan Allen Olson" userId="d62753fe-33f3-4edd-848c-a9c24d2a16eb" providerId="ADAL" clId="{9A778031-B452-3F43-9D00-556C6E3FD288}" dt="2022-11-25T07:43:22.100" v="2603" actId="478"/>
          <ac:spMkLst>
            <pc:docMk/>
            <pc:sldMk cId="3010186256" sldId="260"/>
            <ac:spMk id="5" creationId="{6147D90A-2810-9F20-F3FF-42622669C0D1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3010186256" sldId="260"/>
            <ac:spMk id="6" creationId="{78864B14-C16D-EA95-C848-445C406394E4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010186256" sldId="260"/>
            <ac:spMk id="7" creationId="{A98D0FAB-2D2E-97B9-8E9A-0FA2CA5422F8}"/>
          </ac:spMkLst>
        </pc:spChg>
        <pc:spChg chg="add mod">
          <ac:chgData name="Nathan Allen Olson" userId="d62753fe-33f3-4edd-848c-a9c24d2a16eb" providerId="ADAL" clId="{9A778031-B452-3F43-9D00-556C6E3FD288}" dt="2022-12-07T01:41:06.645" v="6773"/>
          <ac:spMkLst>
            <pc:docMk/>
            <pc:sldMk cId="3010186256" sldId="260"/>
            <ac:spMk id="8" creationId="{8BE18765-42AB-C178-58A8-1B46D34051F1}"/>
          </ac:spMkLst>
        </pc:spChg>
        <pc:spChg chg="add mod">
          <ac:chgData name="Nathan Allen Olson" userId="d62753fe-33f3-4edd-848c-a9c24d2a16eb" providerId="ADAL" clId="{9A778031-B452-3F43-9D00-556C6E3FD288}" dt="2022-12-07T01:48:39.306" v="6921" actId="20577"/>
          <ac:spMkLst>
            <pc:docMk/>
            <pc:sldMk cId="3010186256" sldId="260"/>
            <ac:spMk id="10" creationId="{00D38F04-21BA-3B72-619D-C5B2A22F32B3}"/>
          </ac:spMkLst>
        </pc:spChg>
        <pc:graphicFrameChg chg="add del mod">
          <ac:chgData name="Nathan Allen Olson" userId="d62753fe-33f3-4edd-848c-a9c24d2a16eb" providerId="ADAL" clId="{9A778031-B452-3F43-9D00-556C6E3FD288}" dt="2022-11-25T07:43:29.585" v="2605"/>
          <ac:graphicFrameMkLst>
            <pc:docMk/>
            <pc:sldMk cId="3010186256" sldId="260"/>
            <ac:graphicFrameMk id="6" creationId="{F0B9AD8C-470F-3D9A-BEF4-65DCA1088934}"/>
          </ac:graphicFrameMkLst>
        </pc:graphicFrameChg>
        <pc:graphicFrameChg chg="add del mod">
          <ac:chgData name="Nathan Allen Olson" userId="d62753fe-33f3-4edd-848c-a9c24d2a16eb" providerId="ADAL" clId="{9A778031-B452-3F43-9D00-556C6E3FD288}" dt="2022-11-25T07:43:34.788" v="2607"/>
          <ac:graphicFrameMkLst>
            <pc:docMk/>
            <pc:sldMk cId="3010186256" sldId="260"/>
            <ac:graphicFrameMk id="7" creationId="{718F508F-EF1E-E32F-0238-981E57B5B60C}"/>
          </ac:graphicFrameMkLst>
        </pc:graphicFrameChg>
        <pc:graphicFrameChg chg="add del mod">
          <ac:chgData name="Nathan Allen Olson" userId="d62753fe-33f3-4edd-848c-a9c24d2a16eb" providerId="ADAL" clId="{9A778031-B452-3F43-9D00-556C6E3FD288}" dt="2022-11-25T07:43:39.346" v="2609"/>
          <ac:graphicFrameMkLst>
            <pc:docMk/>
            <pc:sldMk cId="3010186256" sldId="260"/>
            <ac:graphicFrameMk id="8" creationId="{2190AC55-E07F-A518-64DE-8A275FA9E20C}"/>
          </ac:graphicFrameMkLst>
        </pc:graphicFrameChg>
        <pc:graphicFrameChg chg="add mod modGraphic">
          <ac:chgData name="Nathan Allen Olson" userId="d62753fe-33f3-4edd-848c-a9c24d2a16eb" providerId="ADAL" clId="{9A778031-B452-3F43-9D00-556C6E3FD288}" dt="2022-12-05T16:30:07.983" v="6288" actId="2711"/>
          <ac:graphicFrameMkLst>
            <pc:docMk/>
            <pc:sldMk cId="3010186256" sldId="260"/>
            <ac:graphicFrameMk id="9" creationId="{34D57C2F-935A-EBB6-087C-D2092D35AF6C}"/>
          </ac:graphicFrameMkLst>
        </pc:graphicFrameChg>
      </pc:sldChg>
      <pc:sldChg chg="modSp new del mod">
        <pc:chgData name="Nathan Allen Olson" userId="d62753fe-33f3-4edd-848c-a9c24d2a16eb" providerId="ADAL" clId="{9A778031-B452-3F43-9D00-556C6E3FD288}" dt="2022-11-25T07:46:07.915" v="2629" actId="2696"/>
        <pc:sldMkLst>
          <pc:docMk/>
          <pc:sldMk cId="327458650" sldId="261"/>
        </pc:sldMkLst>
        <pc:spChg chg="mod">
          <ac:chgData name="Nathan Allen Olson" userId="d62753fe-33f3-4edd-848c-a9c24d2a16eb" providerId="ADAL" clId="{9A778031-B452-3F43-9D00-556C6E3FD288}" dt="2022-11-25T05:02:18.617" v="398" actId="20577"/>
          <ac:spMkLst>
            <pc:docMk/>
            <pc:sldMk cId="327458650" sldId="261"/>
            <ac:spMk id="2" creationId="{F0260ABA-0FEE-D76D-8C59-454476B5F136}"/>
          </ac:spMkLst>
        </pc:spChg>
      </pc:sldChg>
      <pc:sldChg chg="addSp delSp modSp new mod modNotesTx">
        <pc:chgData name="Nathan Allen Olson" userId="d62753fe-33f3-4edd-848c-a9c24d2a16eb" providerId="ADAL" clId="{9A778031-B452-3F43-9D00-556C6E3FD288}" dt="2022-12-07T20:43:11.411" v="7474" actId="20577"/>
        <pc:sldMkLst>
          <pc:docMk/>
          <pc:sldMk cId="2110719007" sldId="262"/>
        </pc:sldMkLst>
        <pc:spChg chg="mod">
          <ac:chgData name="Nathan Allen Olson" userId="d62753fe-33f3-4edd-848c-a9c24d2a16eb" providerId="ADAL" clId="{9A778031-B452-3F43-9D00-556C6E3FD288}" dt="2022-11-25T07:46:20.753" v="2635" actId="20577"/>
          <ac:spMkLst>
            <pc:docMk/>
            <pc:sldMk cId="2110719007" sldId="262"/>
            <ac:spMk id="2" creationId="{AD58BC8A-E568-2414-D784-3DF52A5B22F2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110719007" sldId="262"/>
            <ac:spMk id="3" creationId="{5589DE0C-0EB2-0A5E-C24F-208745FBFE31}"/>
          </ac:spMkLst>
        </pc:spChg>
        <pc:spChg chg="del">
          <ac:chgData name="Nathan Allen Olson" userId="d62753fe-33f3-4edd-848c-a9c24d2a16eb" providerId="ADAL" clId="{9A778031-B452-3F43-9D00-556C6E3FD288}" dt="2022-11-25T07:51:00.370" v="2636" actId="478"/>
          <ac:spMkLst>
            <pc:docMk/>
            <pc:sldMk cId="2110719007" sldId="262"/>
            <ac:spMk id="3" creationId="{A466D9D3-4FA2-DAC8-B114-17BE3C555610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110719007" sldId="262"/>
            <ac:spMk id="4" creationId="{85DBF435-78E1-C827-8587-59CE5937B9EB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110719007" sldId="262"/>
            <ac:spMk id="5" creationId="{7527C4E6-588B-4AB3-15F4-CB951B80EEE0}"/>
          </ac:spMkLst>
        </pc:spChg>
        <pc:spChg chg="add del mod">
          <ac:chgData name="Nathan Allen Olson" userId="d62753fe-33f3-4edd-848c-a9c24d2a16eb" providerId="ADAL" clId="{9A778031-B452-3F43-9D00-556C6E3FD288}" dt="2022-11-25T07:51:12.191" v="2639" actId="478"/>
          <ac:spMkLst>
            <pc:docMk/>
            <pc:sldMk cId="2110719007" sldId="262"/>
            <ac:spMk id="5" creationId="{83131817-3C36-FB45-B705-8F8CCCD907DB}"/>
          </ac:spMkLst>
        </pc:spChg>
        <pc:spChg chg="add del mod">
          <ac:chgData name="Nathan Allen Olson" userId="d62753fe-33f3-4edd-848c-a9c24d2a16eb" providerId="ADAL" clId="{9A778031-B452-3F43-9D00-556C6E3FD288}" dt="2022-11-25T07:51:19.836" v="2641" actId="478"/>
          <ac:spMkLst>
            <pc:docMk/>
            <pc:sldMk cId="2110719007" sldId="262"/>
            <ac:spMk id="7" creationId="{83131817-3C36-FB45-B705-8F8CCCD907DB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2110719007" sldId="262"/>
            <ac:spMk id="7" creationId="{C01636A2-B1A9-23BD-547A-DC773EF88B35}"/>
          </ac:spMkLst>
        </pc:spChg>
        <pc:spChg chg="add mod">
          <ac:chgData name="Nathan Allen Olson" userId="d62753fe-33f3-4edd-848c-a9c24d2a16eb" providerId="ADAL" clId="{9A778031-B452-3F43-9D00-556C6E3FD288}" dt="2022-12-07T01:49:04.769" v="6935" actId="1076"/>
          <ac:spMkLst>
            <pc:docMk/>
            <pc:sldMk cId="2110719007" sldId="262"/>
            <ac:spMk id="8" creationId="{D3DE035B-1AD6-B398-C327-E8D92A8681D3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110719007" sldId="262"/>
            <ac:spMk id="9" creationId="{F3F0DD5A-CB20-5991-E484-6F31282FAEAF}"/>
          </ac:spMkLst>
        </pc:spChg>
        <pc:spChg chg="add mod">
          <ac:chgData name="Nathan Allen Olson" userId="d62753fe-33f3-4edd-848c-a9c24d2a16eb" providerId="ADAL" clId="{9A778031-B452-3F43-9D00-556C6E3FD288}" dt="2022-12-07T01:43:26.066" v="6829"/>
          <ac:spMkLst>
            <pc:docMk/>
            <pc:sldMk cId="2110719007" sldId="262"/>
            <ac:spMk id="10" creationId="{6000B862-4EBF-06D2-7DFE-A5A559D95B40}"/>
          </ac:spMkLst>
        </pc:spChg>
        <pc:graphicFrameChg chg="add del mod">
          <ac:chgData name="Nathan Allen Olson" userId="d62753fe-33f3-4edd-848c-a9c24d2a16eb" providerId="ADAL" clId="{9A778031-B452-3F43-9D00-556C6E3FD288}" dt="2022-11-25T07:51:12.191" v="2639" actId="478"/>
          <ac:graphicFrameMkLst>
            <pc:docMk/>
            <pc:sldMk cId="2110719007" sldId="262"/>
            <ac:graphicFrameMk id="4" creationId="{8BD18EAB-2F23-BEAF-2925-9BD8587685BD}"/>
          </ac:graphicFrameMkLst>
        </pc:graphicFrameChg>
        <pc:graphicFrameChg chg="add mod modGraphic">
          <ac:chgData name="Nathan Allen Olson" userId="d62753fe-33f3-4edd-848c-a9c24d2a16eb" providerId="ADAL" clId="{9A778031-B452-3F43-9D00-556C6E3FD288}" dt="2022-12-07T20:43:11.411" v="7474" actId="20577"/>
          <ac:graphicFrameMkLst>
            <pc:docMk/>
            <pc:sldMk cId="2110719007" sldId="262"/>
            <ac:graphicFrameMk id="6" creationId="{B710F6C2-0027-AFA5-0113-BE44108F030A}"/>
          </ac:graphicFrameMkLst>
        </pc:graphicFrameChg>
      </pc:sldChg>
      <pc:sldChg chg="addSp delSp modSp new mod modNotesTx">
        <pc:chgData name="Nathan Allen Olson" userId="d62753fe-33f3-4edd-848c-a9c24d2a16eb" providerId="ADAL" clId="{9A778031-B452-3F43-9D00-556C6E3FD288}" dt="2022-12-07T02:13:10.054" v="6977" actId="1076"/>
        <pc:sldMkLst>
          <pc:docMk/>
          <pc:sldMk cId="685293010" sldId="263"/>
        </pc:sldMkLst>
        <pc:spChg chg="mod">
          <ac:chgData name="Nathan Allen Olson" userId="d62753fe-33f3-4edd-848c-a9c24d2a16eb" providerId="ADAL" clId="{9A778031-B452-3F43-9D00-556C6E3FD288}" dt="2022-11-25T05:02:44.655" v="443" actId="20577"/>
          <ac:spMkLst>
            <pc:docMk/>
            <pc:sldMk cId="685293010" sldId="263"/>
            <ac:spMk id="2" creationId="{6A5A773B-C643-C59D-E0CB-9586099DFF23}"/>
          </ac:spMkLst>
        </pc:spChg>
        <pc:spChg chg="mod">
          <ac:chgData name="Nathan Allen Olson" userId="d62753fe-33f3-4edd-848c-a9c24d2a16eb" providerId="ADAL" clId="{9A778031-B452-3F43-9D00-556C6E3FD288}" dt="2022-11-26T01:44:39.443" v="5093" actId="20577"/>
          <ac:spMkLst>
            <pc:docMk/>
            <pc:sldMk cId="685293010" sldId="263"/>
            <ac:spMk id="3" creationId="{09528479-825C-540A-6CC6-B7BB69F8444B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685293010" sldId="263"/>
            <ac:spMk id="4" creationId="{EDE4E9CE-1E04-1633-3228-02B689948D2C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685293010" sldId="263"/>
            <ac:spMk id="5" creationId="{F2D201A4-39C2-DDB5-B394-864DB7BE6C03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685293010" sldId="263"/>
            <ac:spMk id="6" creationId="{DA05B446-BD45-825A-FC21-541B7A0D5834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685293010" sldId="263"/>
            <ac:spMk id="7" creationId="{A63F43A5-D4E6-7CFA-59F9-6F901483FAEB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685293010" sldId="263"/>
            <ac:spMk id="8" creationId="{FF0A6CCF-9668-B74B-2948-3791F6D9314C}"/>
          </ac:spMkLst>
        </pc:spChg>
        <pc:spChg chg="add mod">
          <ac:chgData name="Nathan Allen Olson" userId="d62753fe-33f3-4edd-848c-a9c24d2a16eb" providerId="ADAL" clId="{9A778031-B452-3F43-9D00-556C6E3FD288}" dt="2022-12-07T01:43:28.544" v="6830"/>
          <ac:spMkLst>
            <pc:docMk/>
            <pc:sldMk cId="685293010" sldId="263"/>
            <ac:spMk id="9" creationId="{4421ECCE-977D-F99A-09E6-B65E867BA3CF}"/>
          </ac:spMkLst>
        </pc:spChg>
        <pc:spChg chg="add mod">
          <ac:chgData name="Nathan Allen Olson" userId="d62753fe-33f3-4edd-848c-a9c24d2a16eb" providerId="ADAL" clId="{9A778031-B452-3F43-9D00-556C6E3FD288}" dt="2022-12-07T02:13:10.054" v="6977" actId="1076"/>
          <ac:spMkLst>
            <pc:docMk/>
            <pc:sldMk cId="685293010" sldId="263"/>
            <ac:spMk id="11" creationId="{8A565555-AE9C-C055-F29B-10B2EEE7ACEB}"/>
          </ac:spMkLst>
        </pc:spChg>
        <pc:picChg chg="add mod">
          <ac:chgData name="Nathan Allen Olson" userId="d62753fe-33f3-4edd-848c-a9c24d2a16eb" providerId="ADAL" clId="{9A778031-B452-3F43-9D00-556C6E3FD288}" dt="2022-12-07T02:12:21.039" v="6940" actId="1076"/>
          <ac:picMkLst>
            <pc:docMk/>
            <pc:sldMk cId="685293010" sldId="263"/>
            <ac:picMk id="10" creationId="{93465F93-958B-F2B8-641D-3992E0E3E005}"/>
          </ac:picMkLst>
        </pc:picChg>
      </pc:sldChg>
      <pc:sldChg chg="addSp delSp modSp new mod modNotesTx">
        <pc:chgData name="Nathan Allen Olson" userId="d62753fe-33f3-4edd-848c-a9c24d2a16eb" providerId="ADAL" clId="{9A778031-B452-3F43-9D00-556C6E3FD288}" dt="2022-12-07T02:31:02.133" v="7429" actId="20577"/>
        <pc:sldMkLst>
          <pc:docMk/>
          <pc:sldMk cId="1870140223" sldId="264"/>
        </pc:sldMkLst>
        <pc:spChg chg="mod">
          <ac:chgData name="Nathan Allen Olson" userId="d62753fe-33f3-4edd-848c-a9c24d2a16eb" providerId="ADAL" clId="{9A778031-B452-3F43-9D00-556C6E3FD288}" dt="2022-11-26T00:44:38.470" v="3688" actId="20577"/>
          <ac:spMkLst>
            <pc:docMk/>
            <pc:sldMk cId="1870140223" sldId="264"/>
            <ac:spMk id="2" creationId="{3AF5BABB-B8EF-5836-BFD3-AD35FCA5B889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870140223" sldId="264"/>
            <ac:spMk id="3" creationId="{0CE64FB2-5FBD-E74C-FEEA-960FF497361A}"/>
          </ac:spMkLst>
        </pc:spChg>
        <pc:spChg chg="add mod">
          <ac:chgData name="Nathan Allen Olson" userId="d62753fe-33f3-4edd-848c-a9c24d2a16eb" providerId="ADAL" clId="{9A778031-B452-3F43-9D00-556C6E3FD288}" dt="2022-12-07T02:31:02.133" v="7429" actId="20577"/>
          <ac:spMkLst>
            <pc:docMk/>
            <pc:sldMk cId="1870140223" sldId="264"/>
            <ac:spMk id="5" creationId="{B5F6FB31-3D8E-E2D3-DFFD-7BA785AA93D2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870140223" sldId="264"/>
            <ac:spMk id="6" creationId="{B09DF890-65A1-D858-AB62-18278E984CD2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870140223" sldId="264"/>
            <ac:spMk id="7" creationId="{2FDAE4C1-B6BE-5CDB-9066-98A41391CD3B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1870140223" sldId="264"/>
            <ac:spMk id="8" creationId="{90257F34-E44C-99C9-AFED-C825EBD30CE2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870140223" sldId="264"/>
            <ac:spMk id="9" creationId="{E87473B8-D89C-DF18-A759-F38F07E844B9}"/>
          </ac:spMkLst>
        </pc:spChg>
        <pc:spChg chg="add mod">
          <ac:chgData name="Nathan Allen Olson" userId="d62753fe-33f3-4edd-848c-a9c24d2a16eb" providerId="ADAL" clId="{9A778031-B452-3F43-9D00-556C6E3FD288}" dt="2022-12-07T01:43:31.655" v="6832"/>
          <ac:spMkLst>
            <pc:docMk/>
            <pc:sldMk cId="1870140223" sldId="264"/>
            <ac:spMk id="10" creationId="{24D0B1C0-F87E-EF49-74AF-DF68B02009CA}"/>
          </ac:spMkLst>
        </pc:spChg>
        <pc:picChg chg="add mod">
          <ac:chgData name="Nathan Allen Olson" userId="d62753fe-33f3-4edd-848c-a9c24d2a16eb" providerId="ADAL" clId="{9A778031-B452-3F43-9D00-556C6E3FD288}" dt="2022-11-26T00:45:14.169" v="3697" actId="1076"/>
          <ac:picMkLst>
            <pc:docMk/>
            <pc:sldMk cId="1870140223" sldId="264"/>
            <ac:picMk id="4" creationId="{972164BE-C853-6A23-B3FB-89EDA413CC7F}"/>
          </ac:picMkLst>
        </pc:picChg>
        <pc:picChg chg="add del mod">
          <ac:chgData name="Nathan Allen Olson" userId="d62753fe-33f3-4edd-848c-a9c24d2a16eb" providerId="ADAL" clId="{9A778031-B452-3F43-9D00-556C6E3FD288}" dt="2022-11-26T00:44:48.968" v="3693" actId="478"/>
          <ac:picMkLst>
            <pc:docMk/>
            <pc:sldMk cId="1870140223" sldId="264"/>
            <ac:picMk id="3073" creationId="{E57F815B-1209-7319-CCDC-CA6D21181B61}"/>
          </ac:picMkLst>
        </pc:picChg>
      </pc:sldChg>
      <pc:sldChg chg="addSp delSp modSp new mod modNotesTx">
        <pc:chgData name="Nathan Allen Olson" userId="d62753fe-33f3-4edd-848c-a9c24d2a16eb" providerId="ADAL" clId="{9A778031-B452-3F43-9D00-556C6E3FD288}" dt="2022-12-07T02:31:44.228" v="7449" actId="20577"/>
        <pc:sldMkLst>
          <pc:docMk/>
          <pc:sldMk cId="3051175593" sldId="265"/>
        </pc:sldMkLst>
        <pc:spChg chg="mod">
          <ac:chgData name="Nathan Allen Olson" userId="d62753fe-33f3-4edd-848c-a9c24d2a16eb" providerId="ADAL" clId="{9A778031-B452-3F43-9D00-556C6E3FD288}" dt="2022-11-26T01:32:31.246" v="4646" actId="20577"/>
          <ac:spMkLst>
            <pc:docMk/>
            <pc:sldMk cId="3051175593" sldId="265"/>
            <ac:spMk id="2" creationId="{C1BC635C-112C-6C84-97AB-796E2193880B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51175593" sldId="265"/>
            <ac:spMk id="3" creationId="{BA30C47F-5766-F81A-0656-C5DECC901663}"/>
          </ac:spMkLst>
        </pc:spChg>
        <pc:spChg chg="del">
          <ac:chgData name="Nathan Allen Olson" userId="d62753fe-33f3-4edd-848c-a9c24d2a16eb" providerId="ADAL" clId="{9A778031-B452-3F43-9D00-556C6E3FD288}" dt="2022-11-26T00:57:30.806" v="4241"/>
          <ac:spMkLst>
            <pc:docMk/>
            <pc:sldMk cId="3051175593" sldId="265"/>
            <ac:spMk id="3" creationId="{C4AE6B43-101F-7252-75F3-FAA2650A942C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51175593" sldId="265"/>
            <ac:spMk id="4" creationId="{5E072941-2C0A-BC2E-8F7B-A0DD9DAC3FB9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051175593" sldId="265"/>
            <ac:spMk id="6" creationId="{235FA25C-CF5D-AB4B-535B-B22BBFAAE023}"/>
          </ac:spMkLst>
        </pc:spChg>
        <pc:spChg chg="add mod">
          <ac:chgData name="Nathan Allen Olson" userId="d62753fe-33f3-4edd-848c-a9c24d2a16eb" providerId="ADAL" clId="{9A778031-B452-3F43-9D00-556C6E3FD288}" dt="2022-12-07T02:31:41.944" v="7447" actId="20577"/>
          <ac:spMkLst>
            <pc:docMk/>
            <pc:sldMk cId="3051175593" sldId="265"/>
            <ac:spMk id="8" creationId="{EFA4C839-5125-B013-E2BA-17A19BCF1DFF}"/>
          </ac:spMkLst>
        </pc:spChg>
        <pc:spChg chg="add mod">
          <ac:chgData name="Nathan Allen Olson" userId="d62753fe-33f3-4edd-848c-a9c24d2a16eb" providerId="ADAL" clId="{9A778031-B452-3F43-9D00-556C6E3FD288}" dt="2022-12-07T02:31:44.228" v="7449" actId="20577"/>
          <ac:spMkLst>
            <pc:docMk/>
            <pc:sldMk cId="3051175593" sldId="265"/>
            <ac:spMk id="9" creationId="{CC41C436-421A-2A63-E9A6-ADACF0AF4C00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3051175593" sldId="265"/>
            <ac:spMk id="10" creationId="{C2BE77A9-A523-988D-F7D3-17204D61220F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051175593" sldId="265"/>
            <ac:spMk id="11" creationId="{65632030-21EC-8AB4-5002-B1A0E51B3952}"/>
          </ac:spMkLst>
        </pc:spChg>
        <pc:spChg chg="add mod">
          <ac:chgData name="Nathan Allen Olson" userId="d62753fe-33f3-4edd-848c-a9c24d2a16eb" providerId="ADAL" clId="{9A778031-B452-3F43-9D00-556C6E3FD288}" dt="2022-12-07T01:44:45.247" v="6851"/>
          <ac:spMkLst>
            <pc:docMk/>
            <pc:sldMk cId="3051175593" sldId="265"/>
            <ac:spMk id="12" creationId="{CCCC82A0-08DB-1017-115E-20BC6680623E}"/>
          </ac:spMkLst>
        </pc:spChg>
        <pc:picChg chg="add mod modCrop">
          <ac:chgData name="Nathan Allen Olson" userId="d62753fe-33f3-4edd-848c-a9c24d2a16eb" providerId="ADAL" clId="{9A778031-B452-3F43-9D00-556C6E3FD288}" dt="2022-11-26T01:32:35.262" v="4647" actId="1076"/>
          <ac:picMkLst>
            <pc:docMk/>
            <pc:sldMk cId="3051175593" sldId="265"/>
            <ac:picMk id="5" creationId="{58032E35-2142-87C0-118C-6D224F92B1E3}"/>
          </ac:picMkLst>
        </pc:picChg>
        <pc:picChg chg="add mod modCrop">
          <ac:chgData name="Nathan Allen Olson" userId="d62753fe-33f3-4edd-848c-a9c24d2a16eb" providerId="ADAL" clId="{9A778031-B452-3F43-9D00-556C6E3FD288}" dt="2022-11-26T01:32:37.580" v="4648" actId="1076"/>
          <ac:picMkLst>
            <pc:docMk/>
            <pc:sldMk cId="3051175593" sldId="265"/>
            <ac:picMk id="7" creationId="{F69878A4-42A6-DF15-E389-D0C05FC00E61}"/>
          </ac:picMkLst>
        </pc:picChg>
      </pc:sldChg>
      <pc:sldChg chg="addSp delSp modSp new mod modNotesTx">
        <pc:chgData name="Nathan Allen Olson" userId="d62753fe-33f3-4edd-848c-a9c24d2a16eb" providerId="ADAL" clId="{9A778031-B452-3F43-9D00-556C6E3FD288}" dt="2022-12-07T02:32:08.078" v="7465" actId="20577"/>
        <pc:sldMkLst>
          <pc:docMk/>
          <pc:sldMk cId="918476824" sldId="266"/>
        </pc:sldMkLst>
        <pc:spChg chg="mod">
          <ac:chgData name="Nathan Allen Olson" userId="d62753fe-33f3-4edd-848c-a9c24d2a16eb" providerId="ADAL" clId="{9A778031-B452-3F43-9D00-556C6E3FD288}" dt="2022-12-07T02:19:29.572" v="7138" actId="1076"/>
          <ac:spMkLst>
            <pc:docMk/>
            <pc:sldMk cId="918476824" sldId="266"/>
            <ac:spMk id="2" creationId="{9F440BB9-934B-D42B-3670-C8B0746F2DE6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918476824" sldId="266"/>
            <ac:spMk id="3" creationId="{A3BCDC1B-BB38-11CC-1F6A-AD6F62C72853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918476824" sldId="266"/>
            <ac:spMk id="4" creationId="{3E54A4BC-2063-9C37-15FD-BD2B6D6C0D69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918476824" sldId="266"/>
            <ac:spMk id="6" creationId="{D8DE77F6-49EC-CAF7-AACB-7ED5CDCF4403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918476824" sldId="266"/>
            <ac:spMk id="7" creationId="{AB8ADD28-8B96-5337-AAF5-B853FCF1CCCF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918476824" sldId="266"/>
            <ac:spMk id="8" creationId="{D4A0B112-0ABB-FCEB-EF57-E1D0F46DD648}"/>
          </ac:spMkLst>
        </pc:spChg>
        <pc:spChg chg="add mod">
          <ac:chgData name="Nathan Allen Olson" userId="d62753fe-33f3-4edd-848c-a9c24d2a16eb" providerId="ADAL" clId="{9A778031-B452-3F43-9D00-556C6E3FD288}" dt="2022-12-07T01:43:41.713" v="6833"/>
          <ac:spMkLst>
            <pc:docMk/>
            <pc:sldMk cId="918476824" sldId="266"/>
            <ac:spMk id="9" creationId="{2CFB85DB-E350-DBBF-5C15-AC9935652D7E}"/>
          </ac:spMkLst>
        </pc:spChg>
        <pc:spChg chg="add mod">
          <ac:chgData name="Nathan Allen Olson" userId="d62753fe-33f3-4edd-848c-a9c24d2a16eb" providerId="ADAL" clId="{9A778031-B452-3F43-9D00-556C6E3FD288}" dt="2022-12-07T02:32:08.078" v="7465" actId="20577"/>
          <ac:spMkLst>
            <pc:docMk/>
            <pc:sldMk cId="918476824" sldId="266"/>
            <ac:spMk id="10" creationId="{5D3C3C71-1323-F72D-4867-7853F560AF77}"/>
          </ac:spMkLst>
        </pc:spChg>
        <pc:graphicFrameChg chg="mod modGraphic">
          <ac:chgData name="Nathan Allen Olson" userId="d62753fe-33f3-4edd-848c-a9c24d2a16eb" providerId="ADAL" clId="{9A778031-B452-3F43-9D00-556C6E3FD288}" dt="2022-12-07T02:19:14.126" v="7131" actId="1076"/>
          <ac:graphicFrameMkLst>
            <pc:docMk/>
            <pc:sldMk cId="918476824" sldId="266"/>
            <ac:graphicFrameMk id="5" creationId="{EDDBE263-2A70-3739-AAC4-9C11901C38A6}"/>
          </ac:graphicFrameMkLst>
        </pc:graphicFrameChg>
        <pc:graphicFrameChg chg="mod modGraphic">
          <ac:chgData name="Nathan Allen Olson" userId="d62753fe-33f3-4edd-848c-a9c24d2a16eb" providerId="ADAL" clId="{9A778031-B452-3F43-9D00-556C6E3FD288}" dt="2022-12-05T19:27:25.069" v="6467" actId="14734"/>
          <ac:graphicFrameMkLst>
            <pc:docMk/>
            <pc:sldMk cId="918476824" sldId="266"/>
            <ac:graphicFrameMk id="7" creationId="{4D0346E9-BDE2-934C-4E4E-9B8C505617E9}"/>
          </ac:graphicFrameMkLst>
        </pc:graphicFrameChg>
      </pc:sldChg>
      <pc:sldChg chg="modSp new del mod">
        <pc:chgData name="Nathan Allen Olson" userId="d62753fe-33f3-4edd-848c-a9c24d2a16eb" providerId="ADAL" clId="{9A778031-B452-3F43-9D00-556C6E3FD288}" dt="2022-12-07T01:23:36.473" v="6575" actId="2696"/>
        <pc:sldMkLst>
          <pc:docMk/>
          <pc:sldMk cId="1105984193" sldId="267"/>
        </pc:sldMkLst>
        <pc:spChg chg="mod">
          <ac:chgData name="Nathan Allen Olson" userId="d62753fe-33f3-4edd-848c-a9c24d2a16eb" providerId="ADAL" clId="{9A778031-B452-3F43-9D00-556C6E3FD288}" dt="2022-11-25T05:07:02.407" v="861" actId="20577"/>
          <ac:spMkLst>
            <pc:docMk/>
            <pc:sldMk cId="1105984193" sldId="267"/>
            <ac:spMk id="2" creationId="{2279799F-03D2-3FF7-F3A2-AC08646AFAE3}"/>
          </ac:spMkLst>
        </pc:spChg>
        <pc:graphicFrameChg chg="modGraphic">
          <ac:chgData name="Nathan Allen Olson" userId="d62753fe-33f3-4edd-848c-a9c24d2a16eb" providerId="ADAL" clId="{9A778031-B452-3F43-9D00-556C6E3FD288}" dt="2022-11-28T05:47:59.555" v="6183" actId="207"/>
          <ac:graphicFrameMkLst>
            <pc:docMk/>
            <pc:sldMk cId="1105984193" sldId="267"/>
            <ac:graphicFrameMk id="5" creationId="{9EB6BAC2-138F-645E-3E25-2876ECBF4692}"/>
          </ac:graphicFrameMkLst>
        </pc:graphicFrameChg>
        <pc:graphicFrameChg chg="modGraphic">
          <ac:chgData name="Nathan Allen Olson" userId="d62753fe-33f3-4edd-848c-a9c24d2a16eb" providerId="ADAL" clId="{9A778031-B452-3F43-9D00-556C6E3FD288}" dt="2022-11-28T05:48:09.521" v="6184" actId="207"/>
          <ac:graphicFrameMkLst>
            <pc:docMk/>
            <pc:sldMk cId="1105984193" sldId="267"/>
            <ac:graphicFrameMk id="7" creationId="{4C479597-F792-A705-27CD-DD3634F1C179}"/>
          </ac:graphicFrameMkLst>
        </pc:graphicFrameChg>
      </pc:sldChg>
      <pc:sldChg chg="modSp new del mod">
        <pc:chgData name="Nathan Allen Olson" userId="d62753fe-33f3-4edd-848c-a9c24d2a16eb" providerId="ADAL" clId="{9A778031-B452-3F43-9D00-556C6E3FD288}" dt="2022-11-28T05:35:39.605" v="5537" actId="2696"/>
        <pc:sldMkLst>
          <pc:docMk/>
          <pc:sldMk cId="3296327201" sldId="268"/>
        </pc:sldMkLst>
        <pc:spChg chg="mod">
          <ac:chgData name="Nathan Allen Olson" userId="d62753fe-33f3-4edd-848c-a9c24d2a16eb" providerId="ADAL" clId="{9A778031-B452-3F43-9D00-556C6E3FD288}" dt="2022-11-25T05:07:22.067" v="882" actId="20577"/>
          <ac:spMkLst>
            <pc:docMk/>
            <pc:sldMk cId="3296327201" sldId="268"/>
            <ac:spMk id="2" creationId="{0D8547F3-1CC4-7EE9-B40D-B561B9211F42}"/>
          </ac:spMkLst>
        </pc:spChg>
      </pc:sldChg>
      <pc:sldChg chg="addSp delSp modSp new mod modNotesTx">
        <pc:chgData name="Nathan Allen Olson" userId="d62753fe-33f3-4edd-848c-a9c24d2a16eb" providerId="ADAL" clId="{9A778031-B452-3F43-9D00-556C6E3FD288}" dt="2022-12-07T01:44:58.835" v="6856"/>
        <pc:sldMkLst>
          <pc:docMk/>
          <pc:sldMk cId="839920711" sldId="269"/>
        </pc:sldMkLst>
        <pc:spChg chg="mod">
          <ac:chgData name="Nathan Allen Olson" userId="d62753fe-33f3-4edd-848c-a9c24d2a16eb" providerId="ADAL" clId="{9A778031-B452-3F43-9D00-556C6E3FD288}" dt="2022-11-25T05:07:30.046" v="897" actId="20577"/>
          <ac:spMkLst>
            <pc:docMk/>
            <pc:sldMk cId="839920711" sldId="269"/>
            <ac:spMk id="2" creationId="{B6AFFB8D-E43A-66E4-EF16-2E030B96DFAF}"/>
          </ac:spMkLst>
        </pc:spChg>
        <pc:spChg chg="mod">
          <ac:chgData name="Nathan Allen Olson" userId="d62753fe-33f3-4edd-848c-a9c24d2a16eb" providerId="ADAL" clId="{9A778031-B452-3F43-9D00-556C6E3FD288}" dt="2022-11-28T04:28:07.700" v="5471" actId="20577"/>
          <ac:spMkLst>
            <pc:docMk/>
            <pc:sldMk cId="839920711" sldId="269"/>
            <ac:spMk id="3" creationId="{2FA5B1B5-1749-0555-6671-3B4A09A1988A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839920711" sldId="269"/>
            <ac:spMk id="4" creationId="{6DC8BF1D-4D52-9E58-672A-F3CCDC09F216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839920711" sldId="269"/>
            <ac:spMk id="5" creationId="{346404E9-1E56-61D7-CF9B-048BABCB0095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839920711" sldId="269"/>
            <ac:spMk id="6" creationId="{1CF15A1B-B1A5-D894-49F4-46456DF516A5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839920711" sldId="269"/>
            <ac:spMk id="7" creationId="{BE7EEFF3-CBC9-8246-02D4-11C0AB038C96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839920711" sldId="269"/>
            <ac:spMk id="8" creationId="{0D9093E7-3094-48D0-BBE7-8E356061362F}"/>
          </ac:spMkLst>
        </pc:spChg>
        <pc:spChg chg="add mod">
          <ac:chgData name="Nathan Allen Olson" userId="d62753fe-33f3-4edd-848c-a9c24d2a16eb" providerId="ADAL" clId="{9A778031-B452-3F43-9D00-556C6E3FD288}" dt="2022-12-07T01:44:58.835" v="6856"/>
          <ac:spMkLst>
            <pc:docMk/>
            <pc:sldMk cId="839920711" sldId="269"/>
            <ac:spMk id="9" creationId="{83C2B674-9847-EF16-3CBB-6F3E46C63F36}"/>
          </ac:spMkLst>
        </pc:spChg>
      </pc:sldChg>
      <pc:sldChg chg="addSp delSp modSp new mod setBg setClrOvrMap">
        <pc:chgData name="Nathan Allen Olson" userId="d62753fe-33f3-4edd-848c-a9c24d2a16eb" providerId="ADAL" clId="{9A778031-B452-3F43-9D00-556C6E3FD288}" dt="2022-12-07T01:39:33.134" v="6748" actId="255"/>
        <pc:sldMkLst>
          <pc:docMk/>
          <pc:sldMk cId="1081460898" sldId="270"/>
        </pc:sldMkLst>
        <pc:spChg chg="mod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2" creationId="{5F360D54-0DB0-A3DF-D4EE-36C6BDA53E9E}"/>
          </ac:spMkLst>
        </pc:spChg>
        <pc:spChg chg="mod">
          <ac:chgData name="Nathan Allen Olson" userId="d62753fe-33f3-4edd-848c-a9c24d2a16eb" providerId="ADAL" clId="{9A778031-B452-3F43-9D00-556C6E3FD288}" dt="2022-12-07T01:39:33.134" v="6748" actId="255"/>
          <ac:spMkLst>
            <pc:docMk/>
            <pc:sldMk cId="1081460898" sldId="270"/>
            <ac:spMk id="3" creationId="{7370372B-631B-07C9-E79D-7755FD71E6F9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081460898" sldId="270"/>
            <ac:spMk id="5" creationId="{1188BF79-B2FA-93CD-36C3-084050B661B5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081460898" sldId="270"/>
            <ac:spMk id="6" creationId="{C01E2232-ECC3-B7B3-8EE9-FAAA804B59D9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081460898" sldId="270"/>
            <ac:spMk id="7" creationId="{013A7490-158D-01B4-D8D6-E0E3FD8527A6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1081460898" sldId="270"/>
            <ac:spMk id="8" creationId="{98F2DB1B-8C2A-6618-297E-57CCCB4FA754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081460898" sldId="270"/>
            <ac:spMk id="10" creationId="{CC0A8ED3-12AB-81A3-0F49-6D7C7A9828AD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13" creationId="{4AC0CD9D-7610-4620-93B4-798CCD9AB581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19" creationId="{DE4D62F9-188E-4530-84C2-24BDEE4BEB82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21" creationId="{C72330AA-E11E-458E-8798-12C7F77383B8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23" creationId="{A6BDC1B0-0C91-4230-BFEB-9C8ED19B9A3A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25" creationId="{68E0A26E-4EA8-4E6C-97A2-7B6C1C13F8CF}"/>
          </ac:spMkLst>
        </pc:spChg>
        <pc:spChg chg="add del">
          <ac:chgData name="Nathan Allen Olson" userId="d62753fe-33f3-4edd-848c-a9c24d2a16eb" providerId="ADAL" clId="{9A778031-B452-3F43-9D00-556C6E3FD288}" dt="2022-12-07T01:31:24.470" v="6671" actId="26606"/>
          <ac:spMkLst>
            <pc:docMk/>
            <pc:sldMk cId="1081460898" sldId="270"/>
            <ac:spMk id="27" creationId="{C1841CC0-B7A9-4828-B82F-9C6B433BDCAE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38" creationId="{4AC0CD9D-7610-4620-93B4-798CCD9AB581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41" creationId="{DE4D62F9-188E-4530-84C2-24BDEE4BEB82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42" creationId="{4306924A-36D7-48B7-A77E-D461A059FCE2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43" creationId="{A0ACE7FA-6331-4C56-911D-E3F37FDEEFBD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44" creationId="{EEE464AA-F385-4411-8A33-DE57CA2F1838}"/>
          </ac:spMkLst>
        </pc:spChg>
        <pc:spChg chg="add del">
          <ac:chgData name="Nathan Allen Olson" userId="d62753fe-33f3-4edd-848c-a9c24d2a16eb" providerId="ADAL" clId="{9A778031-B452-3F43-9D00-556C6E3FD288}" dt="2022-12-07T01:31:34.487" v="6673" actId="26606"/>
          <ac:spMkLst>
            <pc:docMk/>
            <pc:sldMk cId="1081460898" sldId="270"/>
            <ac:spMk id="45" creationId="{9B431DB1-C0E3-4F79-91B4-12912525621E}"/>
          </ac:spMkLst>
        </pc:spChg>
        <pc:grpChg chg="add del">
          <ac:chgData name="Nathan Allen Olson" userId="d62753fe-33f3-4edd-848c-a9c24d2a16eb" providerId="ADAL" clId="{9A778031-B452-3F43-9D00-556C6E3FD288}" dt="2022-12-07T01:31:24.470" v="6671" actId="26606"/>
          <ac:grpSpMkLst>
            <pc:docMk/>
            <pc:sldMk cId="1081460898" sldId="270"/>
            <ac:grpSpMk id="29" creationId="{08E05919-D800-40FD-A3BD-4B9CC4078E7A}"/>
          </ac:grpSpMkLst>
        </pc:grpChg>
        <pc:picChg chg="add mod">
          <ac:chgData name="Nathan Allen Olson" userId="d62753fe-33f3-4edd-848c-a9c24d2a16eb" providerId="ADAL" clId="{9A778031-B452-3F43-9D00-556C6E3FD288}" dt="2022-12-07T01:31:34.487" v="6673" actId="26606"/>
          <ac:picMkLst>
            <pc:docMk/>
            <pc:sldMk cId="1081460898" sldId="270"/>
            <ac:picMk id="4" creationId="{0A663AD3-4EB3-91D5-0D40-73EC58EC9EA9}"/>
          </ac:picMkLst>
        </pc:picChg>
        <pc:picChg chg="add del">
          <ac:chgData name="Nathan Allen Olson" userId="d62753fe-33f3-4edd-848c-a9c24d2a16eb" providerId="ADAL" clId="{9A778031-B452-3F43-9D00-556C6E3FD288}" dt="2022-12-07T01:31:24.470" v="6671" actId="26606"/>
          <ac:picMkLst>
            <pc:docMk/>
            <pc:sldMk cId="1081460898" sldId="270"/>
            <ac:picMk id="9" creationId="{41B68C77-138E-4BF7-A276-BD0C78A4219F}"/>
          </ac:picMkLst>
        </pc:picChg>
        <pc:picChg chg="add del">
          <ac:chgData name="Nathan Allen Olson" userId="d62753fe-33f3-4edd-848c-a9c24d2a16eb" providerId="ADAL" clId="{9A778031-B452-3F43-9D00-556C6E3FD288}" dt="2022-12-07T01:31:24.470" v="6671" actId="26606"/>
          <ac:picMkLst>
            <pc:docMk/>
            <pc:sldMk cId="1081460898" sldId="270"/>
            <ac:picMk id="11" creationId="{7C268552-D473-46ED-B1B8-422042C4DEF1}"/>
          </ac:picMkLst>
        </pc:picChg>
        <pc:picChg chg="add del">
          <ac:chgData name="Nathan Allen Olson" userId="d62753fe-33f3-4edd-848c-a9c24d2a16eb" providerId="ADAL" clId="{9A778031-B452-3F43-9D00-556C6E3FD288}" dt="2022-12-07T01:31:24.470" v="6671" actId="26606"/>
          <ac:picMkLst>
            <pc:docMk/>
            <pc:sldMk cId="1081460898" sldId="270"/>
            <ac:picMk id="15" creationId="{B9238B3E-24AA-439A-B527-6C5DF6D72145}"/>
          </ac:picMkLst>
        </pc:picChg>
        <pc:picChg chg="add del">
          <ac:chgData name="Nathan Allen Olson" userId="d62753fe-33f3-4edd-848c-a9c24d2a16eb" providerId="ADAL" clId="{9A778031-B452-3F43-9D00-556C6E3FD288}" dt="2022-12-07T01:31:24.470" v="6671" actId="26606"/>
          <ac:picMkLst>
            <pc:docMk/>
            <pc:sldMk cId="1081460898" sldId="270"/>
            <ac:picMk id="17" creationId="{69F01145-BEA3-4CBF-AA21-10077B948CA8}"/>
          </ac:picMkLst>
        </pc:picChg>
        <pc:picChg chg="add del">
          <ac:chgData name="Nathan Allen Olson" userId="d62753fe-33f3-4edd-848c-a9c24d2a16eb" providerId="ADAL" clId="{9A778031-B452-3F43-9D00-556C6E3FD288}" dt="2022-12-07T01:31:34.487" v="6673" actId="26606"/>
          <ac:picMkLst>
            <pc:docMk/>
            <pc:sldMk cId="1081460898" sldId="270"/>
            <ac:picMk id="36" creationId="{41B68C77-138E-4BF7-A276-BD0C78A4219F}"/>
          </ac:picMkLst>
        </pc:picChg>
        <pc:picChg chg="add del">
          <ac:chgData name="Nathan Allen Olson" userId="d62753fe-33f3-4edd-848c-a9c24d2a16eb" providerId="ADAL" clId="{9A778031-B452-3F43-9D00-556C6E3FD288}" dt="2022-12-07T01:31:34.487" v="6673" actId="26606"/>
          <ac:picMkLst>
            <pc:docMk/>
            <pc:sldMk cId="1081460898" sldId="270"/>
            <ac:picMk id="37" creationId="{7C268552-D473-46ED-B1B8-422042C4DEF1}"/>
          </ac:picMkLst>
        </pc:picChg>
        <pc:picChg chg="add del">
          <ac:chgData name="Nathan Allen Olson" userId="d62753fe-33f3-4edd-848c-a9c24d2a16eb" providerId="ADAL" clId="{9A778031-B452-3F43-9D00-556C6E3FD288}" dt="2022-12-07T01:31:34.487" v="6673" actId="26606"/>
          <ac:picMkLst>
            <pc:docMk/>
            <pc:sldMk cId="1081460898" sldId="270"/>
            <ac:picMk id="39" creationId="{B9238B3E-24AA-439A-B527-6C5DF6D72145}"/>
          </ac:picMkLst>
        </pc:picChg>
        <pc:picChg chg="add del">
          <ac:chgData name="Nathan Allen Olson" userId="d62753fe-33f3-4edd-848c-a9c24d2a16eb" providerId="ADAL" clId="{9A778031-B452-3F43-9D00-556C6E3FD288}" dt="2022-12-07T01:31:34.487" v="6673" actId="26606"/>
          <ac:picMkLst>
            <pc:docMk/>
            <pc:sldMk cId="1081460898" sldId="270"/>
            <ac:picMk id="40" creationId="{69F01145-BEA3-4CBF-AA21-10077B948CA8}"/>
          </ac:picMkLst>
        </pc:picChg>
      </pc:sldChg>
      <pc:sldChg chg="addSp delSp modSp new mod">
        <pc:chgData name="Nathan Allen Olson" userId="d62753fe-33f3-4edd-848c-a9c24d2a16eb" providerId="ADAL" clId="{9A778031-B452-3F43-9D00-556C6E3FD288}" dt="2022-12-09T15:04:41.433" v="7678" actId="20577"/>
        <pc:sldMkLst>
          <pc:docMk/>
          <pc:sldMk cId="2066796667" sldId="271"/>
        </pc:sldMkLst>
        <pc:spChg chg="mod">
          <ac:chgData name="Nathan Allen Olson" userId="d62753fe-33f3-4edd-848c-a9c24d2a16eb" providerId="ADAL" clId="{9A778031-B452-3F43-9D00-556C6E3FD288}" dt="2022-11-25T05:49:48.283" v="2029" actId="20577"/>
          <ac:spMkLst>
            <pc:docMk/>
            <pc:sldMk cId="2066796667" sldId="271"/>
            <ac:spMk id="2" creationId="{B71E2223-5807-8554-FDA7-CC07FEE8A745}"/>
          </ac:spMkLst>
        </pc:spChg>
        <pc:spChg chg="mod">
          <ac:chgData name="Nathan Allen Olson" userId="d62753fe-33f3-4edd-848c-a9c24d2a16eb" providerId="ADAL" clId="{9A778031-B452-3F43-9D00-556C6E3FD288}" dt="2022-12-09T15:04:41.433" v="7678" actId="20577"/>
          <ac:spMkLst>
            <pc:docMk/>
            <pc:sldMk cId="2066796667" sldId="271"/>
            <ac:spMk id="3" creationId="{244ADA66-7206-99FE-6F62-7762E64891CD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066796667" sldId="271"/>
            <ac:spMk id="4" creationId="{F802678C-1ECC-24C8-B5A1-0E6629FB5976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066796667" sldId="271"/>
            <ac:spMk id="5" creationId="{DA065FD3-0AE3-EC43-00B7-1C3467623C5D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066796667" sldId="271"/>
            <ac:spMk id="6" creationId="{A0217EDC-B767-07D0-C439-1D91F5C92C25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2066796667" sldId="271"/>
            <ac:spMk id="7" creationId="{631240B8-2A23-BF76-DD6D-A8AE11095656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066796667" sldId="271"/>
            <ac:spMk id="8" creationId="{2875A511-CB7E-C7C9-223D-A330CE17C652}"/>
          </ac:spMkLst>
        </pc:spChg>
        <pc:spChg chg="add del mod">
          <ac:chgData name="Nathan Allen Olson" userId="d62753fe-33f3-4edd-848c-a9c24d2a16eb" providerId="ADAL" clId="{9A778031-B452-3F43-9D00-556C6E3FD288}" dt="2022-12-07T01:40:37.241" v="6765"/>
          <ac:spMkLst>
            <pc:docMk/>
            <pc:sldMk cId="2066796667" sldId="271"/>
            <ac:spMk id="9" creationId="{5C303878-9247-EC97-D308-3CB825FAF2AE}"/>
          </ac:spMkLst>
        </pc:spChg>
        <pc:spChg chg="add mod">
          <ac:chgData name="Nathan Allen Olson" userId="d62753fe-33f3-4edd-848c-a9c24d2a16eb" providerId="ADAL" clId="{9A778031-B452-3F43-9D00-556C6E3FD288}" dt="2022-12-07T01:41:03.798" v="6771"/>
          <ac:spMkLst>
            <pc:docMk/>
            <pc:sldMk cId="2066796667" sldId="271"/>
            <ac:spMk id="10" creationId="{3188EAD8-CE70-17E6-CBF9-F65372137A67}"/>
          </ac:spMkLst>
        </pc:spChg>
      </pc:sldChg>
      <pc:sldChg chg="addSp delSp modSp new mod modAnim modNotesTx">
        <pc:chgData name="Nathan Allen Olson" userId="d62753fe-33f3-4edd-848c-a9c24d2a16eb" providerId="ADAL" clId="{9A778031-B452-3F43-9D00-556C6E3FD288}" dt="2022-12-07T02:30:57.806" v="7427" actId="20577"/>
        <pc:sldMkLst>
          <pc:docMk/>
          <pc:sldMk cId="3029150083" sldId="272"/>
        </pc:sldMkLst>
        <pc:spChg chg="mod">
          <ac:chgData name="Nathan Allen Olson" userId="d62753fe-33f3-4edd-848c-a9c24d2a16eb" providerId="ADAL" clId="{9A778031-B452-3F43-9D00-556C6E3FD288}" dt="2022-11-25T05:35:49.748" v="1292" actId="20577"/>
          <ac:spMkLst>
            <pc:docMk/>
            <pc:sldMk cId="3029150083" sldId="272"/>
            <ac:spMk id="2" creationId="{FC673A9F-08B3-2F75-4334-317CBFFD5AAC}"/>
          </ac:spMkLst>
        </pc:spChg>
        <pc:spChg chg="del">
          <ac:chgData name="Nathan Allen Olson" userId="d62753fe-33f3-4edd-848c-a9c24d2a16eb" providerId="ADAL" clId="{9A778031-B452-3F43-9D00-556C6E3FD288}" dt="2022-11-25T05:35:14.091" v="1246"/>
          <ac:spMkLst>
            <pc:docMk/>
            <pc:sldMk cId="3029150083" sldId="272"/>
            <ac:spMk id="3" creationId="{1E1299CA-3A0D-2F58-F4F7-3D565097CD91}"/>
          </ac:spMkLst>
        </pc:spChg>
        <pc:spChg chg="add mod">
          <ac:chgData name="Nathan Allen Olson" userId="d62753fe-33f3-4edd-848c-a9c24d2a16eb" providerId="ADAL" clId="{9A778031-B452-3F43-9D00-556C6E3FD288}" dt="2022-12-07T02:30:57.806" v="7427" actId="20577"/>
          <ac:spMkLst>
            <pc:docMk/>
            <pc:sldMk cId="3029150083" sldId="272"/>
            <ac:spMk id="3" creationId="{27043455-249E-5E7A-37CB-281E4EF537DD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29150083" sldId="272"/>
            <ac:spMk id="5" creationId="{6669CD62-EDBF-8B6E-CA92-09639039EB06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029150083" sldId="272"/>
            <ac:spMk id="6" creationId="{7B0AA38A-3A43-3452-E31F-6DA720D93F52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029150083" sldId="272"/>
            <ac:spMk id="7" creationId="{43707A66-7054-F3CA-DE44-7040E4118005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3029150083" sldId="272"/>
            <ac:spMk id="8" creationId="{3723E372-9B3F-EA41-D018-FF575E9ACF4B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029150083" sldId="272"/>
            <ac:spMk id="9" creationId="{F01E9BA0-CBBD-746F-4F06-E420D113F378}"/>
          </ac:spMkLst>
        </pc:spChg>
        <pc:spChg chg="add mod">
          <ac:chgData name="Nathan Allen Olson" userId="d62753fe-33f3-4edd-848c-a9c24d2a16eb" providerId="ADAL" clId="{9A778031-B452-3F43-9D00-556C6E3FD288}" dt="2022-12-07T01:43:29.978" v="6831"/>
          <ac:spMkLst>
            <pc:docMk/>
            <pc:sldMk cId="3029150083" sldId="272"/>
            <ac:spMk id="10" creationId="{D05F0981-C018-6E0F-AEFB-A1599B07F5B3}"/>
          </ac:spMkLst>
        </pc:spChg>
        <pc:picChg chg="add mod">
          <ac:chgData name="Nathan Allen Olson" userId="d62753fe-33f3-4edd-848c-a9c24d2a16eb" providerId="ADAL" clId="{9A778031-B452-3F43-9D00-556C6E3FD288}" dt="2022-11-25T08:06:58.694" v="3256" actId="1076"/>
          <ac:picMkLst>
            <pc:docMk/>
            <pc:sldMk cId="3029150083" sldId="272"/>
            <ac:picMk id="4" creationId="{737711AB-4406-FF1D-4C1A-B0C8BFD3144C}"/>
          </ac:picMkLst>
        </pc:picChg>
      </pc:sldChg>
      <pc:sldChg chg="addSp delSp modSp new mod modNotesTx">
        <pc:chgData name="Nathan Allen Olson" userId="d62753fe-33f3-4edd-848c-a9c24d2a16eb" providerId="ADAL" clId="{9A778031-B452-3F43-9D00-556C6E3FD288}" dt="2022-12-07T01:42:18.583" v="6815" actId="20577"/>
        <pc:sldMkLst>
          <pc:docMk/>
          <pc:sldMk cId="95978829" sldId="273"/>
        </pc:sldMkLst>
        <pc:spChg chg="mod">
          <ac:chgData name="Nathan Allen Olson" userId="d62753fe-33f3-4edd-848c-a9c24d2a16eb" providerId="ADAL" clId="{9A778031-B452-3F43-9D00-556C6E3FD288}" dt="2022-11-25T05:54:47.871" v="2208" actId="20577"/>
          <ac:spMkLst>
            <pc:docMk/>
            <pc:sldMk cId="95978829" sldId="273"/>
            <ac:spMk id="2" creationId="{F2802CA4-E741-C326-C300-4049CA276464}"/>
          </ac:spMkLst>
        </pc:spChg>
        <pc:spChg chg="mod">
          <ac:chgData name="Nathan Allen Olson" userId="d62753fe-33f3-4edd-848c-a9c24d2a16eb" providerId="ADAL" clId="{9A778031-B452-3F43-9D00-556C6E3FD288}" dt="2022-12-05T16:40:16.524" v="6465" actId="20577"/>
          <ac:spMkLst>
            <pc:docMk/>
            <pc:sldMk cId="95978829" sldId="273"/>
            <ac:spMk id="3" creationId="{D2307143-15B3-4400-A66D-AFAF32CA418E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95978829" sldId="273"/>
            <ac:spMk id="4" creationId="{62839E08-8F38-FA2C-C0CB-61590E55926B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95978829" sldId="273"/>
            <ac:spMk id="5" creationId="{47DF6903-F6A9-1A7E-F656-67D933A25F44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95978829" sldId="273"/>
            <ac:spMk id="6" creationId="{590184E9-F8D5-79B9-981B-AC5824AE0EAD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95978829" sldId="273"/>
            <ac:spMk id="7" creationId="{8B3D9339-2DDB-8564-A11F-7C0BDB2AB264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95978829" sldId="273"/>
            <ac:spMk id="8" creationId="{4BA5CF3F-EF42-CED0-73A0-F7EE5CA0B64B}"/>
          </ac:spMkLst>
        </pc:spChg>
        <pc:spChg chg="add del mod">
          <ac:chgData name="Nathan Allen Olson" userId="d62753fe-33f3-4edd-848c-a9c24d2a16eb" providerId="ADAL" clId="{9A778031-B452-3F43-9D00-556C6E3FD288}" dt="2022-12-07T01:40:36.559" v="6764"/>
          <ac:spMkLst>
            <pc:docMk/>
            <pc:sldMk cId="95978829" sldId="273"/>
            <ac:spMk id="9" creationId="{24B22652-2F78-BA2E-7857-25AE26FF3465}"/>
          </ac:spMkLst>
        </pc:spChg>
        <pc:spChg chg="add mod">
          <ac:chgData name="Nathan Allen Olson" userId="d62753fe-33f3-4edd-848c-a9c24d2a16eb" providerId="ADAL" clId="{9A778031-B452-3F43-9D00-556C6E3FD288}" dt="2022-12-07T01:42:18.583" v="6815" actId="20577"/>
          <ac:spMkLst>
            <pc:docMk/>
            <pc:sldMk cId="95978829" sldId="273"/>
            <ac:spMk id="10" creationId="{1DEC448D-3780-1FE4-884A-F05D94984023}"/>
          </ac:spMkLst>
        </pc:spChg>
      </pc:sldChg>
      <pc:sldChg chg="addSp delSp modSp new mod ord modNotesTx">
        <pc:chgData name="Nathan Allen Olson" userId="d62753fe-33f3-4edd-848c-a9c24d2a16eb" providerId="ADAL" clId="{9A778031-B452-3F43-9D00-556C6E3FD288}" dt="2022-12-07T02:31:29.222" v="7441" actId="20577"/>
        <pc:sldMkLst>
          <pc:docMk/>
          <pc:sldMk cId="4003997793" sldId="274"/>
        </pc:sldMkLst>
        <pc:spChg chg="mod">
          <ac:chgData name="Nathan Allen Olson" userId="d62753fe-33f3-4edd-848c-a9c24d2a16eb" providerId="ADAL" clId="{9A778031-B452-3F43-9D00-556C6E3FD288}" dt="2022-11-25T08:06:30.876" v="3227" actId="20577"/>
          <ac:spMkLst>
            <pc:docMk/>
            <pc:sldMk cId="4003997793" sldId="274"/>
            <ac:spMk id="2" creationId="{A70853D3-5760-9680-DD77-A7B02AB0BB1C}"/>
          </ac:spMkLst>
        </pc:spChg>
        <pc:spChg chg="mod">
          <ac:chgData name="Nathan Allen Olson" userId="d62753fe-33f3-4edd-848c-a9c24d2a16eb" providerId="ADAL" clId="{9A778031-B452-3F43-9D00-556C6E3FD288}" dt="2022-11-26T01:45:45.667" v="5205" actId="20577"/>
          <ac:spMkLst>
            <pc:docMk/>
            <pc:sldMk cId="4003997793" sldId="274"/>
            <ac:spMk id="3" creationId="{F4587435-3A64-C034-DEB7-A0585A8564A3}"/>
          </ac:spMkLst>
        </pc:spChg>
        <pc:spChg chg="add mod">
          <ac:chgData name="Nathan Allen Olson" userId="d62753fe-33f3-4edd-848c-a9c24d2a16eb" providerId="ADAL" clId="{9A778031-B452-3F43-9D00-556C6E3FD288}" dt="2022-12-07T02:31:29.222" v="7441" actId="20577"/>
          <ac:spMkLst>
            <pc:docMk/>
            <pc:sldMk cId="4003997793" sldId="274"/>
            <ac:spMk id="5" creationId="{E2989AC8-0048-FE15-A913-6ACE90FD0408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4003997793" sldId="274"/>
            <ac:spMk id="6" creationId="{F4A46C9A-111A-DA8D-DBCF-EBA0384F7021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4003997793" sldId="274"/>
            <ac:spMk id="7" creationId="{8BA9B9D1-9F85-A78F-4F7B-3153073DA6A5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4003997793" sldId="274"/>
            <ac:spMk id="8" creationId="{891A174C-D1E9-2C16-404A-DC80832F32E4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4003997793" sldId="274"/>
            <ac:spMk id="9" creationId="{8DEA2379-A8A6-BCC5-DEC0-B085CA79F931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4003997793" sldId="274"/>
            <ac:spMk id="10" creationId="{0D7B5C2F-7480-5ADE-5B72-708637E34169}"/>
          </ac:spMkLst>
        </pc:spChg>
        <pc:spChg chg="add mod">
          <ac:chgData name="Nathan Allen Olson" userId="d62753fe-33f3-4edd-848c-a9c24d2a16eb" providerId="ADAL" clId="{9A778031-B452-3F43-9D00-556C6E3FD288}" dt="2022-12-07T01:41:14.533" v="6777"/>
          <ac:spMkLst>
            <pc:docMk/>
            <pc:sldMk cId="4003997793" sldId="274"/>
            <ac:spMk id="11" creationId="{35AD0902-60F1-A65E-DC05-76F3D75420C2}"/>
          </ac:spMkLst>
        </pc:spChg>
        <pc:picChg chg="add mod">
          <ac:chgData name="Nathan Allen Olson" userId="d62753fe-33f3-4edd-848c-a9c24d2a16eb" providerId="ADAL" clId="{9A778031-B452-3F43-9D00-556C6E3FD288}" dt="2022-12-07T02:14:41.445" v="7058" actId="1076"/>
          <ac:picMkLst>
            <pc:docMk/>
            <pc:sldMk cId="4003997793" sldId="274"/>
            <ac:picMk id="4" creationId="{18ECAE21-CC5D-C331-D21F-5117BA08A870}"/>
          </ac:picMkLst>
        </pc:picChg>
      </pc:sldChg>
      <pc:sldChg chg="addSp delSp modSp add mod">
        <pc:chgData name="Nathan Allen Olson" userId="d62753fe-33f3-4edd-848c-a9c24d2a16eb" providerId="ADAL" clId="{9A778031-B452-3F43-9D00-556C6E3FD288}" dt="2022-12-07T02:31:09.773" v="7434" actId="20577"/>
        <pc:sldMkLst>
          <pc:docMk/>
          <pc:sldMk cId="85627907" sldId="275"/>
        </pc:sldMkLst>
        <pc:spChg chg="mod">
          <ac:chgData name="Nathan Allen Olson" userId="d62753fe-33f3-4edd-848c-a9c24d2a16eb" providerId="ADAL" clId="{9A778031-B452-3F43-9D00-556C6E3FD288}" dt="2022-11-26T00:45:48.384" v="3712" actId="20577"/>
          <ac:spMkLst>
            <pc:docMk/>
            <pc:sldMk cId="85627907" sldId="275"/>
            <ac:spMk id="2" creationId="{3AF5BABB-B8EF-5836-BFD3-AD35FCA5B889}"/>
          </ac:spMkLst>
        </pc:spChg>
        <pc:spChg chg="del">
          <ac:chgData name="Nathan Allen Olson" userId="d62753fe-33f3-4edd-848c-a9c24d2a16eb" providerId="ADAL" clId="{9A778031-B452-3F43-9D00-556C6E3FD288}" dt="2022-11-26T01:44:56.646" v="5094" actId="478"/>
          <ac:spMkLst>
            <pc:docMk/>
            <pc:sldMk cId="85627907" sldId="275"/>
            <ac:spMk id="3" creationId="{07C5B3A7-CB4C-CC98-A380-C185171B69A4}"/>
          </ac:spMkLst>
        </pc:spChg>
        <pc:spChg chg="add mod">
          <ac:chgData name="Nathan Allen Olson" userId="d62753fe-33f3-4edd-848c-a9c24d2a16eb" providerId="ADAL" clId="{9A778031-B452-3F43-9D00-556C6E3FD288}" dt="2022-12-07T02:31:07.356" v="7431" actId="20577"/>
          <ac:spMkLst>
            <pc:docMk/>
            <pc:sldMk cId="85627907" sldId="275"/>
            <ac:spMk id="3" creationId="{929E79B9-20AF-9032-7164-882807A49AB2}"/>
          </ac:spMkLst>
        </pc:spChg>
        <pc:spChg chg="add mod">
          <ac:chgData name="Nathan Allen Olson" userId="d62753fe-33f3-4edd-848c-a9c24d2a16eb" providerId="ADAL" clId="{9A778031-B452-3F43-9D00-556C6E3FD288}" dt="2022-12-07T02:31:09.773" v="7434" actId="20577"/>
          <ac:spMkLst>
            <pc:docMk/>
            <pc:sldMk cId="85627907" sldId="275"/>
            <ac:spMk id="4" creationId="{8D0AC67C-CB76-6710-6CC7-7F2E8603927A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85627907" sldId="275"/>
            <ac:spMk id="7" creationId="{14E51913-18DC-993A-100E-2F3F1E738D3B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85627907" sldId="275"/>
            <ac:spMk id="8" creationId="{D74BF2D7-5938-AD9E-E1CB-59B38BD03973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85627907" sldId="275"/>
            <ac:spMk id="9" creationId="{228BF997-601F-1A4D-8B5B-6938DCE12EA7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85627907" sldId="275"/>
            <ac:spMk id="10" creationId="{68707604-8730-3005-7C41-2B17B7C53D5B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85627907" sldId="275"/>
            <ac:spMk id="11" creationId="{C2C9AE45-D48A-FFE9-3152-1DC293FBEC0F}"/>
          </ac:spMkLst>
        </pc:spChg>
        <pc:spChg chg="add mod">
          <ac:chgData name="Nathan Allen Olson" userId="d62753fe-33f3-4edd-848c-a9c24d2a16eb" providerId="ADAL" clId="{9A778031-B452-3F43-9D00-556C6E3FD288}" dt="2022-12-07T01:41:10.083" v="6774"/>
          <ac:spMkLst>
            <pc:docMk/>
            <pc:sldMk cId="85627907" sldId="275"/>
            <ac:spMk id="12" creationId="{EC27D3CA-7E28-CFA8-617B-C5FFB9CD9EDD}"/>
          </ac:spMkLst>
        </pc:spChg>
        <pc:picChg chg="del">
          <ac:chgData name="Nathan Allen Olson" userId="d62753fe-33f3-4edd-848c-a9c24d2a16eb" providerId="ADAL" clId="{9A778031-B452-3F43-9D00-556C6E3FD288}" dt="2022-11-26T00:45:40.944" v="3699" actId="478"/>
          <ac:picMkLst>
            <pc:docMk/>
            <pc:sldMk cId="85627907" sldId="275"/>
            <ac:picMk id="4" creationId="{972164BE-C853-6A23-B3FB-89EDA413CC7F}"/>
          </ac:picMkLst>
        </pc:picChg>
        <pc:picChg chg="add mod">
          <ac:chgData name="Nathan Allen Olson" userId="d62753fe-33f3-4edd-848c-a9c24d2a16eb" providerId="ADAL" clId="{9A778031-B452-3F43-9D00-556C6E3FD288}" dt="2022-11-26T00:46:37.733" v="3714" actId="1076"/>
          <ac:picMkLst>
            <pc:docMk/>
            <pc:sldMk cId="85627907" sldId="275"/>
            <ac:picMk id="5" creationId="{E16D360A-3EA5-58A4-FD3F-3E8AEFDF1698}"/>
          </ac:picMkLst>
        </pc:picChg>
        <pc:picChg chg="add mod">
          <ac:chgData name="Nathan Allen Olson" userId="d62753fe-33f3-4edd-848c-a9c24d2a16eb" providerId="ADAL" clId="{9A778031-B452-3F43-9D00-556C6E3FD288}" dt="2022-11-26T00:46:55.912" v="3718" actId="1076"/>
          <ac:picMkLst>
            <pc:docMk/>
            <pc:sldMk cId="85627907" sldId="275"/>
            <ac:picMk id="6" creationId="{E08A7E67-D34B-88E7-8513-CCC859720820}"/>
          </ac:picMkLst>
        </pc:picChg>
      </pc:sldChg>
      <pc:sldChg chg="addSp delSp modSp add mod">
        <pc:chgData name="Nathan Allen Olson" userId="d62753fe-33f3-4edd-848c-a9c24d2a16eb" providerId="ADAL" clId="{9A778031-B452-3F43-9D00-556C6E3FD288}" dt="2022-12-07T02:31:18.021" v="7436" actId="20577"/>
        <pc:sldMkLst>
          <pc:docMk/>
          <pc:sldMk cId="3622787614" sldId="276"/>
        </pc:sldMkLst>
        <pc:spChg chg="mod">
          <ac:chgData name="Nathan Allen Olson" userId="d62753fe-33f3-4edd-848c-a9c24d2a16eb" providerId="ADAL" clId="{9A778031-B452-3F43-9D00-556C6E3FD288}" dt="2022-11-26T00:48:11.929" v="3790" actId="20577"/>
          <ac:spMkLst>
            <pc:docMk/>
            <pc:sldMk cId="3622787614" sldId="276"/>
            <ac:spMk id="2" creationId="{3AF5BABB-B8EF-5836-BFD3-AD35FCA5B889}"/>
          </ac:spMkLst>
        </pc:spChg>
        <pc:spChg chg="del mod">
          <ac:chgData name="Nathan Allen Olson" userId="d62753fe-33f3-4edd-848c-a9c24d2a16eb" providerId="ADAL" clId="{9A778031-B452-3F43-9D00-556C6E3FD288}" dt="2022-11-26T01:45:00.784" v="5096" actId="478"/>
          <ac:spMkLst>
            <pc:docMk/>
            <pc:sldMk cId="3622787614" sldId="276"/>
            <ac:spMk id="3" creationId="{07C5B3A7-CB4C-CC98-A380-C185171B69A4}"/>
          </ac:spMkLst>
        </pc:spChg>
        <pc:spChg chg="add mod">
          <ac:chgData name="Nathan Allen Olson" userId="d62753fe-33f3-4edd-848c-a9c24d2a16eb" providerId="ADAL" clId="{9A778031-B452-3F43-9D00-556C6E3FD288}" dt="2022-12-07T02:31:18.021" v="7436" actId="20577"/>
          <ac:spMkLst>
            <pc:docMk/>
            <pc:sldMk cId="3622787614" sldId="276"/>
            <ac:spMk id="3" creationId="{7477C399-6100-FF29-541D-FD4048A755E2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622787614" sldId="276"/>
            <ac:spMk id="5" creationId="{BABFEE91-3C80-6E21-2C04-016414797208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622787614" sldId="276"/>
            <ac:spMk id="6" creationId="{1A65A60E-4566-54EF-D41E-4125CE52F47E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622787614" sldId="276"/>
            <ac:spMk id="7" creationId="{96804414-C5CE-E25D-D24A-7AFD3BD5020F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3622787614" sldId="276"/>
            <ac:spMk id="8" creationId="{9C3ADA6A-BAB8-8342-3F4E-8BC0854410B3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622787614" sldId="276"/>
            <ac:spMk id="9" creationId="{394B5AC5-79E6-7896-C1BD-A35B8B27DD58}"/>
          </ac:spMkLst>
        </pc:spChg>
        <pc:spChg chg="add mod">
          <ac:chgData name="Nathan Allen Olson" userId="d62753fe-33f3-4edd-848c-a9c24d2a16eb" providerId="ADAL" clId="{9A778031-B452-3F43-9D00-556C6E3FD288}" dt="2022-12-07T01:41:11.534" v="6775"/>
          <ac:spMkLst>
            <pc:docMk/>
            <pc:sldMk cId="3622787614" sldId="276"/>
            <ac:spMk id="10" creationId="{3C25F2ED-E84D-1348-A911-55E7A7227728}"/>
          </ac:spMkLst>
        </pc:spChg>
        <pc:picChg chg="add mod">
          <ac:chgData name="Nathan Allen Olson" userId="d62753fe-33f3-4edd-848c-a9c24d2a16eb" providerId="ADAL" clId="{9A778031-B452-3F43-9D00-556C6E3FD288}" dt="2022-11-26T00:47:16.896" v="3723" actId="1076"/>
          <ac:picMkLst>
            <pc:docMk/>
            <pc:sldMk cId="3622787614" sldId="276"/>
            <ac:picMk id="4" creationId="{C6FAFC1C-994F-44CD-97E2-B47129573214}"/>
          </ac:picMkLst>
        </pc:picChg>
        <pc:picChg chg="del">
          <ac:chgData name="Nathan Allen Olson" userId="d62753fe-33f3-4edd-848c-a9c24d2a16eb" providerId="ADAL" clId="{9A778031-B452-3F43-9D00-556C6E3FD288}" dt="2022-11-26T00:47:02.550" v="3720" actId="478"/>
          <ac:picMkLst>
            <pc:docMk/>
            <pc:sldMk cId="3622787614" sldId="276"/>
            <ac:picMk id="5" creationId="{E16D360A-3EA5-58A4-FD3F-3E8AEFDF1698}"/>
          </ac:picMkLst>
        </pc:picChg>
        <pc:picChg chg="del">
          <ac:chgData name="Nathan Allen Olson" userId="d62753fe-33f3-4edd-848c-a9c24d2a16eb" providerId="ADAL" clId="{9A778031-B452-3F43-9D00-556C6E3FD288}" dt="2022-11-26T00:47:03.360" v="3721" actId="478"/>
          <ac:picMkLst>
            <pc:docMk/>
            <pc:sldMk cId="3622787614" sldId="276"/>
            <ac:picMk id="6" creationId="{E08A7E67-D34B-88E7-8513-CCC859720820}"/>
          </ac:picMkLst>
        </pc:picChg>
      </pc:sldChg>
      <pc:sldChg chg="delSp modSp add del mod">
        <pc:chgData name="Nathan Allen Olson" userId="d62753fe-33f3-4edd-848c-a9c24d2a16eb" providerId="ADAL" clId="{9A778031-B452-3F43-9D00-556C6E3FD288}" dt="2022-11-26T00:48:01.122" v="3779" actId="2696"/>
        <pc:sldMkLst>
          <pc:docMk/>
          <pc:sldMk cId="4029759113" sldId="277"/>
        </pc:sldMkLst>
        <pc:spChg chg="mod">
          <ac:chgData name="Nathan Allen Olson" userId="d62753fe-33f3-4edd-848c-a9c24d2a16eb" providerId="ADAL" clId="{9A778031-B452-3F43-9D00-556C6E3FD288}" dt="2022-11-26T00:47:44.780" v="3776" actId="20577"/>
          <ac:spMkLst>
            <pc:docMk/>
            <pc:sldMk cId="4029759113" sldId="277"/>
            <ac:spMk id="2" creationId="{3AF5BABB-B8EF-5836-BFD3-AD35FCA5B889}"/>
          </ac:spMkLst>
        </pc:spChg>
        <pc:picChg chg="del">
          <ac:chgData name="Nathan Allen Olson" userId="d62753fe-33f3-4edd-848c-a9c24d2a16eb" providerId="ADAL" clId="{9A778031-B452-3F43-9D00-556C6E3FD288}" dt="2022-11-26T00:47:21.830" v="3725" actId="478"/>
          <ac:picMkLst>
            <pc:docMk/>
            <pc:sldMk cId="4029759113" sldId="277"/>
            <ac:picMk id="4" creationId="{C6FAFC1C-994F-44CD-97E2-B47129573214}"/>
          </ac:picMkLst>
        </pc:picChg>
      </pc:sldChg>
      <pc:sldChg chg="addSp delSp modSp add mod ord">
        <pc:chgData name="Nathan Allen Olson" userId="d62753fe-33f3-4edd-848c-a9c24d2a16eb" providerId="ADAL" clId="{9A778031-B452-3F43-9D00-556C6E3FD288}" dt="2022-12-07T02:31:23.613" v="7438" actId="20577"/>
        <pc:sldMkLst>
          <pc:docMk/>
          <pc:sldMk cId="740259096" sldId="278"/>
        </pc:sldMkLst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740259096" sldId="278"/>
            <ac:spMk id="3" creationId="{9BFC66DD-40B8-A254-1569-26C82974B2AF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740259096" sldId="278"/>
            <ac:spMk id="5" creationId="{ABACBBB7-884F-4A8B-4B41-EA81ACB14663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740259096" sldId="278"/>
            <ac:spMk id="6" creationId="{2757922D-CCA1-D97C-E039-D7643C5660A2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740259096" sldId="278"/>
            <ac:spMk id="8" creationId="{A054CE2E-6EEA-5AAA-8C36-DC220617A487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740259096" sldId="278"/>
            <ac:spMk id="9" creationId="{3948E1EA-5783-6B2F-2A92-83A5F2593858}"/>
          </ac:spMkLst>
        </pc:spChg>
        <pc:spChg chg="mod">
          <ac:chgData name="Nathan Allen Olson" userId="d62753fe-33f3-4edd-848c-a9c24d2a16eb" providerId="ADAL" clId="{9A778031-B452-3F43-9D00-556C6E3FD288}" dt="2022-12-07T02:31:23.613" v="7438" actId="20577"/>
          <ac:spMkLst>
            <pc:docMk/>
            <pc:sldMk cId="740259096" sldId="278"/>
            <ac:spMk id="10" creationId="{29F14765-FE07-F3FA-151E-92F6D37CF85F}"/>
          </ac:spMkLst>
        </pc:spChg>
        <pc:spChg chg="add mod">
          <ac:chgData name="Nathan Allen Olson" userId="d62753fe-33f3-4edd-848c-a9c24d2a16eb" providerId="ADAL" clId="{9A778031-B452-3F43-9D00-556C6E3FD288}" dt="2022-12-07T01:41:13.314" v="6776"/>
          <ac:spMkLst>
            <pc:docMk/>
            <pc:sldMk cId="740259096" sldId="278"/>
            <ac:spMk id="11" creationId="{2410EB62-3307-AAFE-0014-2F406DD9C59D}"/>
          </ac:spMkLst>
        </pc:spChg>
      </pc:sldChg>
      <pc:sldChg chg="addSp delSp modSp new mod">
        <pc:chgData name="Nathan Allen Olson" userId="d62753fe-33f3-4edd-848c-a9c24d2a16eb" providerId="ADAL" clId="{9A778031-B452-3F43-9D00-556C6E3FD288}" dt="2022-12-07T01:40:54.619" v="6769" actId="14100"/>
        <pc:sldMkLst>
          <pc:docMk/>
          <pc:sldMk cId="372304731" sldId="279"/>
        </pc:sldMkLst>
        <pc:spChg chg="mod">
          <ac:chgData name="Nathan Allen Olson" userId="d62753fe-33f3-4edd-848c-a9c24d2a16eb" providerId="ADAL" clId="{9A778031-B452-3F43-9D00-556C6E3FD288}" dt="2022-11-26T00:51:31.870" v="3984" actId="5793"/>
          <ac:spMkLst>
            <pc:docMk/>
            <pc:sldMk cId="372304731" sldId="279"/>
            <ac:spMk id="2" creationId="{5345D0C7-C4F3-7596-1C1A-9CC623A689FE}"/>
          </ac:spMkLst>
        </pc:spChg>
        <pc:spChg chg="add del mod">
          <ac:chgData name="Nathan Allen Olson" userId="d62753fe-33f3-4edd-848c-a9c24d2a16eb" providerId="ADAL" clId="{9A778031-B452-3F43-9D00-556C6E3FD288}" dt="2022-12-07T01:33:47.727" v="6686" actId="767"/>
          <ac:spMkLst>
            <pc:docMk/>
            <pc:sldMk cId="372304731" sldId="279"/>
            <ac:spMk id="4" creationId="{A3E3584D-5F3C-5152-79DF-E795C7F8B0E1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72304731" sldId="279"/>
            <ac:spMk id="5" creationId="{53AD756E-9C68-775E-8B44-A78341066223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72304731" sldId="279"/>
            <ac:spMk id="6" creationId="{D6746688-E8DD-4017-1F28-606413B63ED4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372304731" sldId="279"/>
            <ac:spMk id="7" creationId="{7278856A-8B4B-ED57-0A9B-58BA667EED22}"/>
          </ac:spMkLst>
        </pc:spChg>
        <pc:spChg chg="add mod">
          <ac:chgData name="Nathan Allen Olson" userId="d62753fe-33f3-4edd-848c-a9c24d2a16eb" providerId="ADAL" clId="{9A778031-B452-3F43-9D00-556C6E3FD288}" dt="2022-12-07T01:40:54.619" v="6769" actId="14100"/>
          <ac:spMkLst>
            <pc:docMk/>
            <pc:sldMk cId="372304731" sldId="279"/>
            <ac:spMk id="8" creationId="{88D6CB9A-75D7-C6FC-B0E0-DB258368047E}"/>
          </ac:spMkLst>
        </pc:spChg>
      </pc:sldChg>
      <pc:sldChg chg="addSp delSp modSp new mod">
        <pc:chgData name="Nathan Allen Olson" userId="d62753fe-33f3-4edd-848c-a9c24d2a16eb" providerId="ADAL" clId="{9A778031-B452-3F43-9D00-556C6E3FD288}" dt="2022-12-07T01:43:18.009" v="6828" actId="1076"/>
        <pc:sldMkLst>
          <pc:docMk/>
          <pc:sldMk cId="1998816883" sldId="280"/>
        </pc:sldMkLst>
        <pc:spChg chg="mod">
          <ac:chgData name="Nathan Allen Olson" userId="d62753fe-33f3-4edd-848c-a9c24d2a16eb" providerId="ADAL" clId="{9A778031-B452-3F43-9D00-556C6E3FD288}" dt="2022-11-26T00:51:52.158" v="4012" actId="20577"/>
          <ac:spMkLst>
            <pc:docMk/>
            <pc:sldMk cId="1998816883" sldId="280"/>
            <ac:spMk id="2" creationId="{1E700E1A-3C51-1555-3E21-CD40309B858A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998816883" sldId="280"/>
            <ac:spMk id="4" creationId="{F3FB89FC-011E-CF5C-8F2C-11167B836F85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998816883" sldId="280"/>
            <ac:spMk id="5" creationId="{9EC45469-61C7-7112-7D57-83A69D5A5D4D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1998816883" sldId="280"/>
            <ac:spMk id="6" creationId="{0682EEED-0038-8E0D-1411-A4ED6F296642}"/>
          </ac:spMkLst>
        </pc:spChg>
        <pc:spChg chg="add del mod">
          <ac:chgData name="Nathan Allen Olson" userId="d62753fe-33f3-4edd-848c-a9c24d2a16eb" providerId="ADAL" clId="{9A778031-B452-3F43-9D00-556C6E3FD288}" dt="2022-12-07T01:43:18.009" v="6828" actId="1076"/>
          <ac:spMkLst>
            <pc:docMk/>
            <pc:sldMk cId="1998816883" sldId="280"/>
            <ac:spMk id="7" creationId="{AA48B1FF-8B9F-CF58-7212-A665EA2133A3}"/>
          </ac:spMkLst>
        </pc:spChg>
      </pc:sldChg>
      <pc:sldChg chg="new del">
        <pc:chgData name="Nathan Allen Olson" userId="d62753fe-33f3-4edd-848c-a9c24d2a16eb" providerId="ADAL" clId="{9A778031-B452-3F43-9D00-556C6E3FD288}" dt="2022-11-26T00:51:41.498" v="3986" actId="2696"/>
        <pc:sldMkLst>
          <pc:docMk/>
          <pc:sldMk cId="3608318356" sldId="280"/>
        </pc:sldMkLst>
      </pc:sldChg>
      <pc:sldChg chg="addSp delSp modSp new mod ord">
        <pc:chgData name="Nathan Allen Olson" userId="d62753fe-33f3-4edd-848c-a9c24d2a16eb" providerId="ADAL" clId="{9A778031-B452-3F43-9D00-556C6E3FD288}" dt="2022-12-07T01:43:52.110" v="6835"/>
        <pc:sldMkLst>
          <pc:docMk/>
          <pc:sldMk cId="4126856591" sldId="281"/>
        </pc:sldMkLst>
        <pc:spChg chg="mod">
          <ac:chgData name="Nathan Allen Olson" userId="d62753fe-33f3-4edd-848c-a9c24d2a16eb" providerId="ADAL" clId="{9A778031-B452-3F43-9D00-556C6E3FD288}" dt="2022-11-26T00:52:31.220" v="4112" actId="20577"/>
          <ac:spMkLst>
            <pc:docMk/>
            <pc:sldMk cId="4126856591" sldId="281"/>
            <ac:spMk id="2" creationId="{F9DE242B-12CB-4025-EE74-F811EB6C7561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4126856591" sldId="281"/>
            <ac:spMk id="4" creationId="{08C67CFA-EDA8-3BC9-2242-7FD25EB8BF73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4126856591" sldId="281"/>
            <ac:spMk id="5" creationId="{BC8BB8C9-D8BB-3422-BFFC-D5B12A2D0CF3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4126856591" sldId="281"/>
            <ac:spMk id="6" creationId="{F42EEA07-DF9F-43BF-336E-99A6868D7B16}"/>
          </ac:spMkLst>
        </pc:spChg>
        <pc:spChg chg="add mod">
          <ac:chgData name="Nathan Allen Olson" userId="d62753fe-33f3-4edd-848c-a9c24d2a16eb" providerId="ADAL" clId="{9A778031-B452-3F43-9D00-556C6E3FD288}" dt="2022-12-07T01:43:52.110" v="6835"/>
          <ac:spMkLst>
            <pc:docMk/>
            <pc:sldMk cId="4126856591" sldId="281"/>
            <ac:spMk id="7" creationId="{6E8CE8B7-A15D-6404-F12B-92EEBC816968}"/>
          </ac:spMkLst>
        </pc:spChg>
      </pc:sldChg>
      <pc:sldChg chg="addSp delSp modSp new mod">
        <pc:chgData name="Nathan Allen Olson" userId="d62753fe-33f3-4edd-848c-a9c24d2a16eb" providerId="ADAL" clId="{9A778031-B452-3F43-9D00-556C6E3FD288}" dt="2022-12-07T01:44:38.351" v="6850" actId="14100"/>
        <pc:sldMkLst>
          <pc:docMk/>
          <pc:sldMk cId="3780914358" sldId="282"/>
        </pc:sldMkLst>
        <pc:spChg chg="mod">
          <ac:chgData name="Nathan Allen Olson" userId="d62753fe-33f3-4edd-848c-a9c24d2a16eb" providerId="ADAL" clId="{9A778031-B452-3F43-9D00-556C6E3FD288}" dt="2022-11-26T00:53:25.784" v="4166" actId="20577"/>
          <ac:spMkLst>
            <pc:docMk/>
            <pc:sldMk cId="3780914358" sldId="282"/>
            <ac:spMk id="2" creationId="{2A820149-7628-462F-325C-6E1217158AE1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780914358" sldId="282"/>
            <ac:spMk id="4" creationId="{3665FA9A-A5B3-141D-9CE4-90DC262C5533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780914358" sldId="282"/>
            <ac:spMk id="5" creationId="{FC3477C5-2506-72E1-AD2F-4706813C628D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3780914358" sldId="282"/>
            <ac:spMk id="6" creationId="{FDDB09F5-A33F-8001-DC2D-0A5DB96C6188}"/>
          </ac:spMkLst>
        </pc:spChg>
        <pc:spChg chg="add mod">
          <ac:chgData name="Nathan Allen Olson" userId="d62753fe-33f3-4edd-848c-a9c24d2a16eb" providerId="ADAL" clId="{9A778031-B452-3F43-9D00-556C6E3FD288}" dt="2022-12-07T01:44:38.351" v="6850" actId="14100"/>
          <ac:spMkLst>
            <pc:docMk/>
            <pc:sldMk cId="3780914358" sldId="282"/>
            <ac:spMk id="7" creationId="{33740765-6B6A-2E85-12BF-BA72FB94EED4}"/>
          </ac:spMkLst>
        </pc:spChg>
      </pc:sldChg>
      <pc:sldChg chg="new del">
        <pc:chgData name="Nathan Allen Olson" userId="d62753fe-33f3-4edd-848c-a9c24d2a16eb" providerId="ADAL" clId="{9A778031-B452-3F43-9D00-556C6E3FD288}" dt="2022-11-26T00:52:50.345" v="4114" actId="2696"/>
        <pc:sldMkLst>
          <pc:docMk/>
          <pc:sldMk cId="4230916174" sldId="282"/>
        </pc:sldMkLst>
      </pc:sldChg>
      <pc:sldChg chg="addSp delSp modSp new mod">
        <pc:chgData name="Nathan Allen Olson" userId="d62753fe-33f3-4edd-848c-a9c24d2a16eb" providerId="ADAL" clId="{9A778031-B452-3F43-9D00-556C6E3FD288}" dt="2022-12-07T02:32:02.420" v="7463" actId="20577"/>
        <pc:sldMkLst>
          <pc:docMk/>
          <pc:sldMk cId="1995114562" sldId="283"/>
        </pc:sldMkLst>
        <pc:spChg chg="mod">
          <ac:chgData name="Nathan Allen Olson" userId="d62753fe-33f3-4edd-848c-a9c24d2a16eb" providerId="ADAL" clId="{9A778031-B452-3F43-9D00-556C6E3FD288}" dt="2022-11-26T00:53:57.378" v="4240" actId="20577"/>
          <ac:spMkLst>
            <pc:docMk/>
            <pc:sldMk cId="1995114562" sldId="283"/>
            <ac:spMk id="2" creationId="{B4EC9555-1108-2904-6DFD-E0059B72330D}"/>
          </ac:spMkLst>
        </pc:spChg>
        <pc:spChg chg="add mod">
          <ac:chgData name="Nathan Allen Olson" userId="d62753fe-33f3-4edd-848c-a9c24d2a16eb" providerId="ADAL" clId="{9A778031-B452-3F43-9D00-556C6E3FD288}" dt="2022-12-07T02:32:02.420" v="7463" actId="20577"/>
          <ac:spMkLst>
            <pc:docMk/>
            <pc:sldMk cId="1995114562" sldId="283"/>
            <ac:spMk id="3" creationId="{4C1CFCD2-DAF6-B3C7-0440-93F383E48ABE}"/>
          </ac:spMkLst>
        </pc:spChg>
        <pc:spChg chg="del">
          <ac:chgData name="Nathan Allen Olson" userId="d62753fe-33f3-4edd-848c-a9c24d2a16eb" providerId="ADAL" clId="{9A778031-B452-3F43-9D00-556C6E3FD288}" dt="2022-11-26T01:04:51.482" v="4299"/>
          <ac:spMkLst>
            <pc:docMk/>
            <pc:sldMk cId="1995114562" sldId="283"/>
            <ac:spMk id="3" creationId="{5F7D3248-FA0B-79A3-E3AC-EC30925826A9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995114562" sldId="283"/>
            <ac:spMk id="4" creationId="{A7F2CE25-0626-51CB-FAB0-38F4DF916CF4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995114562" sldId="283"/>
            <ac:spMk id="5" creationId="{870BFC6C-1E0D-DF16-E578-57608909B6E7}"/>
          </ac:spMkLst>
        </pc:spChg>
        <pc:spChg chg="add mod">
          <ac:chgData name="Nathan Allen Olson" userId="d62753fe-33f3-4edd-848c-a9c24d2a16eb" providerId="ADAL" clId="{9A778031-B452-3F43-9D00-556C6E3FD288}" dt="2022-11-26T01:07:07.736" v="4544" actId="20577"/>
          <ac:spMkLst>
            <pc:docMk/>
            <pc:sldMk cId="1995114562" sldId="283"/>
            <ac:spMk id="6" creationId="{F449429D-A937-48DD-2627-7F60A109A4B6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995114562" sldId="283"/>
            <ac:spMk id="9" creationId="{4A00D07F-18D1-7063-7C4B-198A4F52EC20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1995114562" sldId="283"/>
            <ac:spMk id="11" creationId="{F8D7FC32-71BB-8CBA-3B56-A139F2B7A54B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995114562" sldId="283"/>
            <ac:spMk id="12" creationId="{80604F87-FAF4-2138-7E0E-8217D7A7F98E}"/>
          </ac:spMkLst>
        </pc:spChg>
        <pc:spChg chg="add mod">
          <ac:chgData name="Nathan Allen Olson" userId="d62753fe-33f3-4edd-848c-a9c24d2a16eb" providerId="ADAL" clId="{9A778031-B452-3F43-9D00-556C6E3FD288}" dt="2022-12-07T01:44:48.341" v="6853"/>
          <ac:spMkLst>
            <pc:docMk/>
            <pc:sldMk cId="1995114562" sldId="283"/>
            <ac:spMk id="13" creationId="{039B30C9-E687-B3B2-7917-94C19B79D822}"/>
          </ac:spMkLst>
        </pc:spChg>
        <pc:spChg chg="add mod">
          <ac:chgData name="Nathan Allen Olson" userId="d62753fe-33f3-4edd-848c-a9c24d2a16eb" providerId="ADAL" clId="{9A778031-B452-3F43-9D00-556C6E3FD288}" dt="2022-12-07T02:31:58.404" v="7461" actId="20577"/>
          <ac:spMkLst>
            <pc:docMk/>
            <pc:sldMk cId="1995114562" sldId="283"/>
            <ac:spMk id="14" creationId="{B7874BFC-70A3-B868-A308-A4898F8B4ACA}"/>
          </ac:spMkLst>
        </pc:spChg>
        <pc:picChg chg="add del mod modCrop">
          <ac:chgData name="Nathan Allen Olson" userId="d62753fe-33f3-4edd-848c-a9c24d2a16eb" providerId="ADAL" clId="{9A778031-B452-3F43-9D00-556C6E3FD288}" dt="2022-11-26T01:05:19.084" v="4305" actId="478"/>
          <ac:picMkLst>
            <pc:docMk/>
            <pc:sldMk cId="1995114562" sldId="283"/>
            <ac:picMk id="4" creationId="{E62B8D2D-A5B8-674D-1A90-BCEB9D3BA8CD}"/>
          </ac:picMkLst>
        </pc:picChg>
        <pc:picChg chg="add mod">
          <ac:chgData name="Nathan Allen Olson" userId="d62753fe-33f3-4edd-848c-a9c24d2a16eb" providerId="ADAL" clId="{9A778031-B452-3F43-9D00-556C6E3FD288}" dt="2022-12-07T02:20:32.534" v="7224" actId="1076"/>
          <ac:picMkLst>
            <pc:docMk/>
            <pc:sldMk cId="1995114562" sldId="283"/>
            <ac:picMk id="7" creationId="{31C26618-BACB-5DA5-8533-451315F937FD}"/>
          </ac:picMkLst>
        </pc:picChg>
        <pc:picChg chg="add mod">
          <ac:chgData name="Nathan Allen Olson" userId="d62753fe-33f3-4edd-848c-a9c24d2a16eb" providerId="ADAL" clId="{9A778031-B452-3F43-9D00-556C6E3FD288}" dt="2022-12-07T01:47:52.491" v="6879" actId="1076"/>
          <ac:picMkLst>
            <pc:docMk/>
            <pc:sldMk cId="1995114562" sldId="283"/>
            <ac:picMk id="8" creationId="{B0CEC543-CFB8-A6A7-A309-71F8F77E18E8}"/>
          </ac:picMkLst>
        </pc:picChg>
        <pc:cxnChg chg="add mod">
          <ac:chgData name="Nathan Allen Olson" userId="d62753fe-33f3-4edd-848c-a9c24d2a16eb" providerId="ADAL" clId="{9A778031-B452-3F43-9D00-556C6E3FD288}" dt="2022-11-26T01:08:22.877" v="4552" actId="1582"/>
          <ac:cxnSpMkLst>
            <pc:docMk/>
            <pc:sldMk cId="1995114562" sldId="283"/>
            <ac:cxnSpMk id="10" creationId="{4A90A654-34FE-BA27-D988-BD5D87D34F7B}"/>
          </ac:cxnSpMkLst>
        </pc:cxnChg>
      </pc:sldChg>
      <pc:sldChg chg="addSp delSp modSp new mod modAnim">
        <pc:chgData name="Nathan Allen Olson" userId="d62753fe-33f3-4edd-848c-a9c24d2a16eb" providerId="ADAL" clId="{9A778031-B452-3F43-9D00-556C6E3FD288}" dt="2022-12-07T02:31:37.200" v="7445" actId="20577"/>
        <pc:sldMkLst>
          <pc:docMk/>
          <pc:sldMk cId="3186084569" sldId="284"/>
        </pc:sldMkLst>
        <pc:spChg chg="mod">
          <ac:chgData name="Nathan Allen Olson" userId="d62753fe-33f3-4edd-848c-a9c24d2a16eb" providerId="ADAL" clId="{9A778031-B452-3F43-9D00-556C6E3FD288}" dt="2022-11-26T00:58:05.087" v="4278" actId="20577"/>
          <ac:spMkLst>
            <pc:docMk/>
            <pc:sldMk cId="3186084569" sldId="284"/>
            <ac:spMk id="2" creationId="{C6D13EA1-B584-2D73-30C6-31B01DC925FB}"/>
          </ac:spMkLst>
        </pc:spChg>
        <pc:spChg chg="del">
          <ac:chgData name="Nathan Allen Olson" userId="d62753fe-33f3-4edd-848c-a9c24d2a16eb" providerId="ADAL" clId="{9A778031-B452-3F43-9D00-556C6E3FD288}" dt="2022-11-26T00:58:31.322" v="4279"/>
          <ac:spMkLst>
            <pc:docMk/>
            <pc:sldMk cId="3186084569" sldId="284"/>
            <ac:spMk id="3" creationId="{475FB57B-1327-9A33-957B-8318E0E5BC16}"/>
          </ac:spMkLst>
        </pc:spChg>
        <pc:spChg chg="add mod">
          <ac:chgData name="Nathan Allen Olson" userId="d62753fe-33f3-4edd-848c-a9c24d2a16eb" providerId="ADAL" clId="{9A778031-B452-3F43-9D00-556C6E3FD288}" dt="2022-12-07T02:31:34.455" v="7443" actId="20577"/>
          <ac:spMkLst>
            <pc:docMk/>
            <pc:sldMk cId="3186084569" sldId="284"/>
            <ac:spMk id="3" creationId="{588DB9F3-7F00-AED9-B56F-7DCCE1DD77D4}"/>
          </ac:spMkLst>
        </pc:spChg>
        <pc:spChg chg="add mod">
          <ac:chgData name="Nathan Allen Olson" userId="d62753fe-33f3-4edd-848c-a9c24d2a16eb" providerId="ADAL" clId="{9A778031-B452-3F43-9D00-556C6E3FD288}" dt="2022-12-07T02:31:37.200" v="7445" actId="20577"/>
          <ac:spMkLst>
            <pc:docMk/>
            <pc:sldMk cId="3186084569" sldId="284"/>
            <ac:spMk id="6" creationId="{969900B1-1BA4-EC77-9CD6-5E9EE91E42FB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186084569" sldId="284"/>
            <ac:spMk id="7" creationId="{CE544EA3-C28C-C921-5C41-8E9576EDB12E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3186084569" sldId="284"/>
            <ac:spMk id="8" creationId="{FB8A37F7-4F2C-9F16-1520-44DA5DE3E870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3186084569" sldId="284"/>
            <ac:spMk id="9" creationId="{293B48F7-858E-C2D0-672F-944B2AE310BD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3186084569" sldId="284"/>
            <ac:spMk id="10" creationId="{B3C5BBFB-157F-8AD6-C724-EC3DF3E4CB64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3186084569" sldId="284"/>
            <ac:spMk id="11" creationId="{8F27B043-E3BC-879C-8FE0-8D245A8D9230}"/>
          </ac:spMkLst>
        </pc:spChg>
        <pc:spChg chg="add mod">
          <ac:chgData name="Nathan Allen Olson" userId="d62753fe-33f3-4edd-848c-a9c24d2a16eb" providerId="ADAL" clId="{9A778031-B452-3F43-9D00-556C6E3FD288}" dt="2022-12-07T01:41:17.574" v="6778"/>
          <ac:spMkLst>
            <pc:docMk/>
            <pc:sldMk cId="3186084569" sldId="284"/>
            <ac:spMk id="12" creationId="{B35F38D3-4619-47D6-C3D7-4FC81A90A4D7}"/>
          </ac:spMkLst>
        </pc:spChg>
        <pc:picChg chg="add mod modCrop">
          <ac:chgData name="Nathan Allen Olson" userId="d62753fe-33f3-4edd-848c-a9c24d2a16eb" providerId="ADAL" clId="{9A778031-B452-3F43-9D00-556C6E3FD288}" dt="2022-11-26T01:45:51.129" v="5206" actId="1076"/>
          <ac:picMkLst>
            <pc:docMk/>
            <pc:sldMk cId="3186084569" sldId="284"/>
            <ac:picMk id="4" creationId="{6A9A354B-B2F9-4D71-B8E8-E052CD1097B2}"/>
          </ac:picMkLst>
        </pc:picChg>
        <pc:picChg chg="add mod">
          <ac:chgData name="Nathan Allen Olson" userId="d62753fe-33f3-4edd-848c-a9c24d2a16eb" providerId="ADAL" clId="{9A778031-B452-3F43-9D00-556C6E3FD288}" dt="2022-11-26T01:45:54.043" v="5207" actId="1076"/>
          <ac:picMkLst>
            <pc:docMk/>
            <pc:sldMk cId="3186084569" sldId="284"/>
            <ac:picMk id="5" creationId="{A23491C8-2431-561C-0EEC-D03DD510F40B}"/>
          </ac:picMkLst>
        </pc:picChg>
      </pc:sldChg>
      <pc:sldChg chg="addSp delSp modSp new mod">
        <pc:chgData name="Nathan Allen Olson" userId="d62753fe-33f3-4edd-848c-a9c24d2a16eb" providerId="ADAL" clId="{9A778031-B452-3F43-9D00-556C6E3FD288}" dt="2022-12-07T01:45:08.570" v="6857"/>
        <pc:sldMkLst>
          <pc:docMk/>
          <pc:sldMk cId="2765286675" sldId="285"/>
        </pc:sldMkLst>
        <pc:spChg chg="mod">
          <ac:chgData name="Nathan Allen Olson" userId="d62753fe-33f3-4edd-848c-a9c24d2a16eb" providerId="ADAL" clId="{9A778031-B452-3F43-9D00-556C6E3FD288}" dt="2022-11-26T01:09:13.756" v="4575" actId="20577"/>
          <ac:spMkLst>
            <pc:docMk/>
            <pc:sldMk cId="2765286675" sldId="285"/>
            <ac:spMk id="2" creationId="{F279F830-5F06-3C44-F2C9-3CEEFADCA034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765286675" sldId="285"/>
            <ac:spMk id="4" creationId="{D089D957-7234-4BAE-6861-26F9D255B0BA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765286675" sldId="285"/>
            <ac:spMk id="5" creationId="{0BBFD8CC-5462-9AB8-9D23-98793114018B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2765286675" sldId="285"/>
            <ac:spMk id="6" creationId="{C1A62555-12F1-6026-773F-2BB2FC0663FC}"/>
          </ac:spMkLst>
        </pc:spChg>
        <pc:spChg chg="add mod">
          <ac:chgData name="Nathan Allen Olson" userId="d62753fe-33f3-4edd-848c-a9c24d2a16eb" providerId="ADAL" clId="{9A778031-B452-3F43-9D00-556C6E3FD288}" dt="2022-12-07T01:45:08.570" v="6857"/>
          <ac:spMkLst>
            <pc:docMk/>
            <pc:sldMk cId="2765286675" sldId="285"/>
            <ac:spMk id="7" creationId="{9283EB06-3EE4-5416-56FE-D002678F8104}"/>
          </ac:spMkLst>
        </pc:spChg>
      </pc:sldChg>
      <pc:sldChg chg="addSp delSp modSp new mod">
        <pc:chgData name="Nathan Allen Olson" userId="d62753fe-33f3-4edd-848c-a9c24d2a16eb" providerId="ADAL" clId="{9A778031-B452-3F43-9D00-556C6E3FD288}" dt="2022-12-07T02:31:50.620" v="7453" actId="20577"/>
        <pc:sldMkLst>
          <pc:docMk/>
          <pc:sldMk cId="2365637955" sldId="286"/>
        </pc:sldMkLst>
        <pc:spChg chg="mod">
          <ac:chgData name="Nathan Allen Olson" userId="d62753fe-33f3-4edd-848c-a9c24d2a16eb" providerId="ADAL" clId="{9A778031-B452-3F43-9D00-556C6E3FD288}" dt="2022-11-26T01:40:40.682" v="5041" actId="20577"/>
          <ac:spMkLst>
            <pc:docMk/>
            <pc:sldMk cId="2365637955" sldId="286"/>
            <ac:spMk id="2" creationId="{4058F0C5-06BA-F017-783B-7E86FC37D491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365637955" sldId="286"/>
            <ac:spMk id="3" creationId="{4A90431F-04B6-587A-2D71-61E9DA4711B9}"/>
          </ac:spMkLst>
        </pc:spChg>
        <pc:spChg chg="del">
          <ac:chgData name="Nathan Allen Olson" userId="d62753fe-33f3-4edd-848c-a9c24d2a16eb" providerId="ADAL" clId="{9A778031-B452-3F43-9D00-556C6E3FD288}" dt="2022-11-26T01:33:54.241" v="4679" actId="478"/>
          <ac:spMkLst>
            <pc:docMk/>
            <pc:sldMk cId="2365637955" sldId="286"/>
            <ac:spMk id="3" creationId="{838A6E5F-D6AA-AC61-7155-2495D81A536F}"/>
          </ac:spMkLst>
        </pc:spChg>
        <pc:spChg chg="add mod">
          <ac:chgData name="Nathan Allen Olson" userId="d62753fe-33f3-4edd-848c-a9c24d2a16eb" providerId="ADAL" clId="{9A778031-B452-3F43-9D00-556C6E3FD288}" dt="2022-12-07T02:31:48.340" v="7451" actId="20577"/>
          <ac:spMkLst>
            <pc:docMk/>
            <pc:sldMk cId="2365637955" sldId="286"/>
            <ac:spMk id="6" creationId="{D100AA70-FD89-BD4E-5391-07ED9F37C8CE}"/>
          </ac:spMkLst>
        </pc:spChg>
        <pc:spChg chg="add mod">
          <ac:chgData name="Nathan Allen Olson" userId="d62753fe-33f3-4edd-848c-a9c24d2a16eb" providerId="ADAL" clId="{9A778031-B452-3F43-9D00-556C6E3FD288}" dt="2022-12-07T02:31:50.620" v="7453" actId="20577"/>
          <ac:spMkLst>
            <pc:docMk/>
            <pc:sldMk cId="2365637955" sldId="286"/>
            <ac:spMk id="7" creationId="{D61BD761-D728-BE5D-04B9-E6803BC7F755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2365637955" sldId="286"/>
            <ac:spMk id="8" creationId="{F38FE3BA-7201-A96E-172F-DCADB942731B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365637955" sldId="286"/>
            <ac:spMk id="9" creationId="{2FCBE00F-72C6-2C4B-D26E-937B271D9BCC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2365637955" sldId="286"/>
            <ac:spMk id="10" creationId="{F1D1DC57-A2BD-9A59-0CC1-01B4F9DA5075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365637955" sldId="286"/>
            <ac:spMk id="11" creationId="{A281D708-6BA8-DA85-E8F0-BD22FC6B6D5C}"/>
          </ac:spMkLst>
        </pc:spChg>
        <pc:spChg chg="add mod">
          <ac:chgData name="Nathan Allen Olson" userId="d62753fe-33f3-4edd-848c-a9c24d2a16eb" providerId="ADAL" clId="{9A778031-B452-3F43-9D00-556C6E3FD288}" dt="2022-12-07T01:44:46.573" v="6852"/>
          <ac:spMkLst>
            <pc:docMk/>
            <pc:sldMk cId="2365637955" sldId="286"/>
            <ac:spMk id="12" creationId="{86F1DC5D-EA1A-E425-323B-87856358BDA1}"/>
          </ac:spMkLst>
        </pc:spChg>
        <pc:picChg chg="add mod">
          <ac:chgData name="Nathan Allen Olson" userId="d62753fe-33f3-4edd-848c-a9c24d2a16eb" providerId="ADAL" clId="{9A778031-B452-3F43-9D00-556C6E3FD288}" dt="2022-11-26T01:33:03.328" v="4674" actId="1076"/>
          <ac:picMkLst>
            <pc:docMk/>
            <pc:sldMk cId="2365637955" sldId="286"/>
            <ac:picMk id="4" creationId="{A2A1427F-8429-5680-D89A-4132E5CC1C80}"/>
          </ac:picMkLst>
        </pc:picChg>
        <pc:picChg chg="add mod">
          <ac:chgData name="Nathan Allen Olson" userId="d62753fe-33f3-4edd-848c-a9c24d2a16eb" providerId="ADAL" clId="{9A778031-B452-3F43-9D00-556C6E3FD288}" dt="2022-11-26T01:33:51.372" v="4678" actId="1076"/>
          <ac:picMkLst>
            <pc:docMk/>
            <pc:sldMk cId="2365637955" sldId="286"/>
            <ac:picMk id="5" creationId="{D9A5A7B0-0BA7-09E1-9964-3CF3AEEE4C38}"/>
          </ac:picMkLst>
        </pc:picChg>
      </pc:sldChg>
      <pc:sldChg chg="addSp delSp modSp add mod">
        <pc:chgData name="Nathan Allen Olson" userId="d62753fe-33f3-4edd-848c-a9c24d2a16eb" providerId="ADAL" clId="{9A778031-B452-3F43-9D00-556C6E3FD288}" dt="2022-12-07T02:32:31.761" v="7471" actId="20577"/>
        <pc:sldMkLst>
          <pc:docMk/>
          <pc:sldMk cId="1202971134" sldId="287"/>
        </pc:sldMkLst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202971134" sldId="287"/>
            <ac:spMk id="3" creationId="{BC2727E0-B2F4-3A51-577B-B2ED67E301EA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1202971134" sldId="287"/>
            <ac:spMk id="4" creationId="{C7E5B5F8-3221-04F8-E2B0-F16FA5366A51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1202971134" sldId="287"/>
            <ac:spMk id="5" creationId="{0BAEDAF6-A706-B14D-C668-8EAAEC9B6A92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1202971134" sldId="287"/>
            <ac:spMk id="6" creationId="{03A758FD-7F3A-9FCD-9BF9-B2618C6EFB0E}"/>
          </ac:spMkLst>
        </pc:spChg>
        <pc:spChg chg="add del mod">
          <ac:chgData name="Nathan Allen Olson" userId="d62753fe-33f3-4edd-848c-a9c24d2a16eb" providerId="ADAL" clId="{9A778031-B452-3F43-9D00-556C6E3FD288}" dt="2022-11-28T05:30:05.294" v="5501" actId="478"/>
          <ac:spMkLst>
            <pc:docMk/>
            <pc:sldMk cId="1202971134" sldId="287"/>
            <ac:spMk id="6" creationId="{223CF925-F389-6FC5-844C-7B0AE7C07457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1202971134" sldId="287"/>
            <ac:spMk id="7" creationId="{D619D3EB-B20B-06D2-2EB2-98368114061C}"/>
          </ac:spMkLst>
        </pc:spChg>
        <pc:spChg chg="add mod">
          <ac:chgData name="Nathan Allen Olson" userId="d62753fe-33f3-4edd-848c-a9c24d2a16eb" providerId="ADAL" clId="{9A778031-B452-3F43-9D00-556C6E3FD288}" dt="2022-12-07T01:44:57.416" v="6855"/>
          <ac:spMkLst>
            <pc:docMk/>
            <pc:sldMk cId="1202971134" sldId="287"/>
            <ac:spMk id="8" creationId="{843DD856-0AB6-3D65-C9BF-205CC5871531}"/>
          </ac:spMkLst>
        </pc:spChg>
        <pc:spChg chg="add mod">
          <ac:chgData name="Nathan Allen Olson" userId="d62753fe-33f3-4edd-848c-a9c24d2a16eb" providerId="ADAL" clId="{9A778031-B452-3F43-9D00-556C6E3FD288}" dt="2022-12-07T02:32:31.761" v="7471" actId="20577"/>
          <ac:spMkLst>
            <pc:docMk/>
            <pc:sldMk cId="1202971134" sldId="287"/>
            <ac:spMk id="12" creationId="{CBBB1252-BD4C-FD9D-1BC6-2B5355A7969A}"/>
          </ac:spMkLst>
        </pc:spChg>
        <pc:graphicFrameChg chg="add del mod">
          <ac:chgData name="Nathan Allen Olson" userId="d62753fe-33f3-4edd-848c-a9c24d2a16eb" providerId="ADAL" clId="{9A778031-B452-3F43-9D00-556C6E3FD288}" dt="2022-11-28T05:30:13.952" v="5503"/>
          <ac:graphicFrameMkLst>
            <pc:docMk/>
            <pc:sldMk cId="1202971134" sldId="287"/>
            <ac:graphicFrameMk id="7" creationId="{CDC0CE07-F8C1-ED22-DCBC-3FB75184CA93}"/>
          </ac:graphicFrameMkLst>
        </pc:graphicFrameChg>
        <pc:graphicFrameChg chg="add del mod">
          <ac:chgData name="Nathan Allen Olson" userId="d62753fe-33f3-4edd-848c-a9c24d2a16eb" providerId="ADAL" clId="{9A778031-B452-3F43-9D00-556C6E3FD288}" dt="2022-11-28T05:30:18.419" v="5505"/>
          <ac:graphicFrameMkLst>
            <pc:docMk/>
            <pc:sldMk cId="1202971134" sldId="287"/>
            <ac:graphicFrameMk id="8" creationId="{74D1466E-FE46-015E-FE72-99DA161DBA43}"/>
          </ac:graphicFrameMkLst>
        </pc:graphicFrameChg>
        <pc:graphicFrameChg chg="add del mod">
          <ac:chgData name="Nathan Allen Olson" userId="d62753fe-33f3-4edd-848c-a9c24d2a16eb" providerId="ADAL" clId="{9A778031-B452-3F43-9D00-556C6E3FD288}" dt="2022-11-28T05:30:26.619" v="5509"/>
          <ac:graphicFrameMkLst>
            <pc:docMk/>
            <pc:sldMk cId="1202971134" sldId="287"/>
            <ac:graphicFrameMk id="10" creationId="{6697AECD-B4E9-A321-E63F-EFFD417BF22D}"/>
          </ac:graphicFrameMkLst>
        </pc:graphicFrameChg>
        <pc:graphicFrameChg chg="add mod modGraphic">
          <ac:chgData name="Nathan Allen Olson" userId="d62753fe-33f3-4edd-848c-a9c24d2a16eb" providerId="ADAL" clId="{9A778031-B452-3F43-9D00-556C6E3FD288}" dt="2022-11-28T05:34:31.356" v="5536" actId="108"/>
          <ac:graphicFrameMkLst>
            <pc:docMk/>
            <pc:sldMk cId="1202971134" sldId="287"/>
            <ac:graphicFrameMk id="11" creationId="{57EDAAE2-53D9-2D5B-EB30-97249ED4FB14}"/>
          </ac:graphicFrameMkLst>
        </pc:graphicFrameChg>
        <pc:picChg chg="del">
          <ac:chgData name="Nathan Allen Olson" userId="d62753fe-33f3-4edd-848c-a9c24d2a16eb" providerId="ADAL" clId="{9A778031-B452-3F43-9D00-556C6E3FD288}" dt="2022-11-28T05:30:01.916" v="5499" actId="478"/>
          <ac:picMkLst>
            <pc:docMk/>
            <pc:sldMk cId="1202971134" sldId="287"/>
            <ac:picMk id="4" creationId="{21FD42FF-017E-9743-66C4-360AF45BD861}"/>
          </ac:picMkLst>
        </pc:picChg>
        <pc:picChg chg="del">
          <ac:chgData name="Nathan Allen Olson" userId="d62753fe-33f3-4edd-848c-a9c24d2a16eb" providerId="ADAL" clId="{9A778031-B452-3F43-9D00-556C6E3FD288}" dt="2022-11-28T05:30:04.323" v="5500" actId="478"/>
          <ac:picMkLst>
            <pc:docMk/>
            <pc:sldMk cId="1202971134" sldId="287"/>
            <ac:picMk id="5" creationId="{53BBDC6C-136E-561E-2067-C5CF96E72D28}"/>
          </ac:picMkLst>
        </pc:picChg>
        <pc:picChg chg="add del">
          <ac:chgData name="Nathan Allen Olson" userId="d62753fe-33f3-4edd-848c-a9c24d2a16eb" providerId="ADAL" clId="{9A778031-B452-3F43-9D00-556C6E3FD288}" dt="2022-11-28T05:30:24.352" v="5507"/>
          <ac:picMkLst>
            <pc:docMk/>
            <pc:sldMk cId="1202971134" sldId="287"/>
            <ac:picMk id="9" creationId="{D2185A77-2F81-D9CC-2954-580D983BCA1E}"/>
          </ac:picMkLst>
        </pc:picChg>
      </pc:sldChg>
      <pc:sldChg chg="addSp delSp modSp">
        <pc:chgData name="Nathan Allen Olson" userId="d62753fe-33f3-4edd-848c-a9c24d2a16eb" providerId="ADAL" clId="{9A778031-B452-3F43-9D00-556C6E3FD288}" dt="2022-12-07T01:44:56.123" v="6854"/>
        <pc:sldMkLst>
          <pc:docMk/>
          <pc:sldMk cId="2115435471" sldId="288"/>
        </pc:sldMkLst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2115435471" sldId="288"/>
            <ac:spMk id="4" creationId="{C0ADCC26-9414-3A6A-0B6C-E24D8AEBD970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2115435471" sldId="288"/>
            <ac:spMk id="5" creationId="{A4403094-6B96-F09A-A515-D423243E5B30}"/>
          </ac:spMkLst>
        </pc:spChg>
        <pc:spChg chg="add del mod">
          <ac:chgData name="Nathan Allen Olson" userId="d62753fe-33f3-4edd-848c-a9c24d2a16eb" providerId="ADAL" clId="{9A778031-B452-3F43-9D00-556C6E3FD288}" dt="2022-12-07T01:39:30.342" v="6745"/>
          <ac:spMkLst>
            <pc:docMk/>
            <pc:sldMk cId="2115435471" sldId="288"/>
            <ac:spMk id="6" creationId="{32BE978A-019D-D7E0-EB2D-35A580F4FAB4}"/>
          </ac:spMkLst>
        </pc:spChg>
        <pc:spChg chg="add mod">
          <ac:chgData name="Nathan Allen Olson" userId="d62753fe-33f3-4edd-848c-a9c24d2a16eb" providerId="ADAL" clId="{9A778031-B452-3F43-9D00-556C6E3FD288}" dt="2022-12-07T01:44:56.123" v="6854"/>
          <ac:spMkLst>
            <pc:docMk/>
            <pc:sldMk cId="2115435471" sldId="288"/>
            <ac:spMk id="7" creationId="{F394224D-0E01-C156-116A-D69AA6FB9106}"/>
          </ac:spMkLst>
        </pc:spChg>
      </pc:sldChg>
      <pc:sldChg chg="addSp delSp modSp mod">
        <pc:chgData name="Nathan Allen Olson" userId="d62753fe-33f3-4edd-848c-a9c24d2a16eb" providerId="ADAL" clId="{9A778031-B452-3F43-9D00-556C6E3FD288}" dt="2022-12-07T02:32:15.718" v="7469" actId="20577"/>
        <pc:sldMkLst>
          <pc:docMk/>
          <pc:sldMk cId="549499432" sldId="289"/>
        </pc:sldMkLst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549499432" sldId="289"/>
            <ac:spMk id="3" creationId="{8A63AA03-13FE-6B0F-2B51-A8B654A54487}"/>
          </ac:spMkLst>
        </pc:spChg>
        <pc:spChg chg="add del mod">
          <ac:chgData name="Nathan Allen Olson" userId="d62753fe-33f3-4edd-848c-a9c24d2a16eb" providerId="ADAL" clId="{9A778031-B452-3F43-9D00-556C6E3FD288}" dt="2022-12-07T01:34:01.197" v="6691"/>
          <ac:spMkLst>
            <pc:docMk/>
            <pc:sldMk cId="549499432" sldId="289"/>
            <ac:spMk id="4" creationId="{0CD3AD61-FBCB-AF91-D83F-23A5E82D01D5}"/>
          </ac:spMkLst>
        </pc:spChg>
        <pc:spChg chg="add del mod">
          <ac:chgData name="Nathan Allen Olson" userId="d62753fe-33f3-4edd-848c-a9c24d2a16eb" providerId="ADAL" clId="{9A778031-B452-3F43-9D00-556C6E3FD288}" dt="2022-12-07T01:35:43.036" v="6693"/>
          <ac:spMkLst>
            <pc:docMk/>
            <pc:sldMk cId="549499432" sldId="289"/>
            <ac:spMk id="5" creationId="{ABB07F45-0860-7001-7D41-3CBA747BD3A5}"/>
          </ac:spMkLst>
        </pc:spChg>
        <pc:spChg chg="add del mod">
          <ac:chgData name="Nathan Allen Olson" userId="d62753fe-33f3-4edd-848c-a9c24d2a16eb" providerId="ADAL" clId="{9A778031-B452-3F43-9D00-556C6E3FD288}" dt="2022-12-07T01:37:13.820" v="6695"/>
          <ac:spMkLst>
            <pc:docMk/>
            <pc:sldMk cId="549499432" sldId="289"/>
            <ac:spMk id="7" creationId="{D7B27750-D687-7F72-A73A-0B8A00527875}"/>
          </ac:spMkLst>
        </pc:spChg>
        <pc:spChg chg="add del mod">
          <ac:chgData name="Nathan Allen Olson" userId="d62753fe-33f3-4edd-848c-a9c24d2a16eb" providerId="ADAL" clId="{9A778031-B452-3F43-9D00-556C6E3FD288}" dt="2022-12-07T01:39:32.647" v="6747"/>
          <ac:spMkLst>
            <pc:docMk/>
            <pc:sldMk cId="549499432" sldId="289"/>
            <ac:spMk id="8" creationId="{86D273E1-6A07-17B2-B2CC-338545BE716B}"/>
          </ac:spMkLst>
        </pc:spChg>
        <pc:spChg chg="add mod">
          <ac:chgData name="Nathan Allen Olson" userId="d62753fe-33f3-4edd-848c-a9c24d2a16eb" providerId="ADAL" clId="{9A778031-B452-3F43-9D00-556C6E3FD288}" dt="2022-12-07T01:43:43.296" v="6834"/>
          <ac:spMkLst>
            <pc:docMk/>
            <pc:sldMk cId="549499432" sldId="289"/>
            <ac:spMk id="11" creationId="{2A2D8D5A-4AAB-5450-0A81-BFB5D24CE912}"/>
          </ac:spMkLst>
        </pc:spChg>
        <pc:spChg chg="add mod">
          <ac:chgData name="Nathan Allen Olson" userId="d62753fe-33f3-4edd-848c-a9c24d2a16eb" providerId="ADAL" clId="{9A778031-B452-3F43-9D00-556C6E3FD288}" dt="2022-12-07T02:32:12.463" v="7467" actId="20577"/>
          <ac:spMkLst>
            <pc:docMk/>
            <pc:sldMk cId="549499432" sldId="289"/>
            <ac:spMk id="12" creationId="{BA7795EA-AF55-B04A-B1C5-97D3EB64AB35}"/>
          </ac:spMkLst>
        </pc:spChg>
        <pc:spChg chg="add mod">
          <ac:chgData name="Nathan Allen Olson" userId="d62753fe-33f3-4edd-848c-a9c24d2a16eb" providerId="ADAL" clId="{9A778031-B452-3F43-9D00-556C6E3FD288}" dt="2022-12-07T02:32:15.718" v="7469" actId="20577"/>
          <ac:spMkLst>
            <pc:docMk/>
            <pc:sldMk cId="549499432" sldId="289"/>
            <ac:spMk id="13" creationId="{ADB3715F-CC42-4A26-967A-F20C0CF01FFF}"/>
          </ac:spMkLst>
        </pc:spChg>
        <pc:graphicFrameChg chg="mod modGraphic">
          <ac:chgData name="Nathan Allen Olson" userId="d62753fe-33f3-4edd-848c-a9c24d2a16eb" providerId="ADAL" clId="{9A778031-B452-3F43-9D00-556C6E3FD288}" dt="2022-12-07T01:47:40.942" v="6878" actId="1076"/>
          <ac:graphicFrameMkLst>
            <pc:docMk/>
            <pc:sldMk cId="549499432" sldId="289"/>
            <ac:graphicFrameMk id="6" creationId="{D5CB8764-7912-4CB6-2408-354C0F727A77}"/>
          </ac:graphicFrameMkLst>
        </pc:graphicFrameChg>
        <pc:graphicFrameChg chg="mod modGraphic">
          <ac:chgData name="Nathan Allen Olson" userId="d62753fe-33f3-4edd-848c-a9c24d2a16eb" providerId="ADAL" clId="{9A778031-B452-3F43-9D00-556C6E3FD288}" dt="2022-12-07T01:47:33.576" v="6877" actId="14734"/>
          <ac:graphicFrameMkLst>
            <pc:docMk/>
            <pc:sldMk cId="549499432" sldId="289"/>
            <ac:graphicFrameMk id="9" creationId="{2DAFD034-0639-43A5-A158-1AE5F29159E5}"/>
          </ac:graphicFrameMkLst>
        </pc:graphicFrameChg>
      </pc:sldChg>
      <pc:sldChg chg="addSp delSp modSp new mod">
        <pc:chgData name="Nathan Allen Olson" userId="d62753fe-33f3-4edd-848c-a9c24d2a16eb" providerId="ADAL" clId="{9A778031-B452-3F43-9D00-556C6E3FD288}" dt="2022-12-07T02:30:53.129" v="7425" actId="1076"/>
        <pc:sldMkLst>
          <pc:docMk/>
          <pc:sldMk cId="4162427239" sldId="290"/>
        </pc:sldMkLst>
        <pc:spChg chg="mod">
          <ac:chgData name="Nathan Allen Olson" userId="d62753fe-33f3-4edd-848c-a9c24d2a16eb" providerId="ADAL" clId="{9A778031-B452-3F43-9D00-556C6E3FD288}" dt="2022-12-07T02:22:20.452" v="7314" actId="20577"/>
          <ac:spMkLst>
            <pc:docMk/>
            <pc:sldMk cId="4162427239" sldId="290"/>
            <ac:spMk id="2" creationId="{C7B86CAD-7307-F56C-CB70-1EA55C3FC333}"/>
          </ac:spMkLst>
        </pc:spChg>
        <pc:spChg chg="mod">
          <ac:chgData name="Nathan Allen Olson" userId="d62753fe-33f3-4edd-848c-a9c24d2a16eb" providerId="ADAL" clId="{9A778031-B452-3F43-9D00-556C6E3FD288}" dt="2022-12-07T02:22:58.962" v="7372" actId="313"/>
          <ac:spMkLst>
            <pc:docMk/>
            <pc:sldMk cId="4162427239" sldId="290"/>
            <ac:spMk id="3" creationId="{8207CF74-FADC-E198-229C-2DCCA7481ED3}"/>
          </ac:spMkLst>
        </pc:spChg>
        <pc:spChg chg="add mod">
          <ac:chgData name="Nathan Allen Olson" userId="d62753fe-33f3-4edd-848c-a9c24d2a16eb" providerId="ADAL" clId="{9A778031-B452-3F43-9D00-556C6E3FD288}" dt="2022-12-07T02:30:53.129" v="7425" actId="1076"/>
          <ac:spMkLst>
            <pc:docMk/>
            <pc:sldMk cId="4162427239" sldId="290"/>
            <ac:spMk id="4" creationId="{9EADB05B-9D8A-AAE4-A011-DB426963CD04}"/>
          </ac:spMkLst>
        </pc:spChg>
        <pc:picChg chg="add mod">
          <ac:chgData name="Nathan Allen Olson" userId="d62753fe-33f3-4edd-848c-a9c24d2a16eb" providerId="ADAL" clId="{9A778031-B452-3F43-9D00-556C6E3FD288}" dt="2022-12-07T02:30:09.180" v="7384" actId="1076"/>
          <ac:picMkLst>
            <pc:docMk/>
            <pc:sldMk cId="4162427239" sldId="290"/>
            <ac:picMk id="1026" creationId="{0E144D7C-A751-133E-527C-C12298F3D1A3}"/>
          </ac:picMkLst>
        </pc:picChg>
        <pc:picChg chg="add del mod">
          <ac:chgData name="Nathan Allen Olson" userId="d62753fe-33f3-4edd-848c-a9c24d2a16eb" providerId="ADAL" clId="{9A778031-B452-3F43-9D00-556C6E3FD288}" dt="2022-12-07T02:27:07.810" v="7381" actId="478"/>
          <ac:picMkLst>
            <pc:docMk/>
            <pc:sldMk cId="4162427239" sldId="290"/>
            <ac:picMk id="1028" creationId="{C2D5B136-A3CA-0356-6C7B-AA24822661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D044E-76DB-604E-8827-7D209FD2495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6D68D-A636-9B44-AB97-EEF28550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Planning Notes! </a:t>
            </a:r>
          </a:p>
          <a:p>
            <a:r>
              <a:rPr lang="en-US"/>
              <a:t>Intro</a:t>
            </a:r>
          </a:p>
          <a:p>
            <a:pPr lvl="1"/>
            <a:r>
              <a:rPr lang="en-US"/>
              <a:t>Client, goal, stakeholders</a:t>
            </a:r>
          </a:p>
          <a:p>
            <a:r>
              <a:rPr lang="en-US"/>
              <a:t>Problem statement</a:t>
            </a:r>
          </a:p>
          <a:p>
            <a:r>
              <a:rPr lang="en-US"/>
              <a:t>Requirements</a:t>
            </a:r>
          </a:p>
          <a:p>
            <a:pPr lvl="1"/>
            <a:r>
              <a:rPr lang="en-US"/>
              <a:t>Cr and er </a:t>
            </a:r>
          </a:p>
          <a:p>
            <a:r>
              <a:rPr lang="en-US"/>
              <a:t>Decision Making</a:t>
            </a:r>
          </a:p>
          <a:p>
            <a:pPr lvl="1"/>
            <a:r>
              <a:rPr lang="en-US" err="1"/>
              <a:t>Qfd</a:t>
            </a:r>
            <a:r>
              <a:rPr lang="en-US"/>
              <a:t> and most important </a:t>
            </a:r>
            <a:r>
              <a:rPr lang="en-US" err="1"/>
              <a:t>reqs</a:t>
            </a:r>
            <a:endParaRPr lang="en-US"/>
          </a:p>
          <a:p>
            <a:r>
              <a:rPr lang="en-US"/>
              <a:t>Design solution</a:t>
            </a:r>
          </a:p>
          <a:p>
            <a:pPr lvl="1"/>
            <a:r>
              <a:rPr lang="en-US"/>
              <a:t>Generalized design </a:t>
            </a:r>
          </a:p>
          <a:p>
            <a:pPr lvl="1"/>
            <a:r>
              <a:rPr lang="en-US"/>
              <a:t>Prototyping</a:t>
            </a:r>
          </a:p>
          <a:p>
            <a:r>
              <a:rPr lang="en-US"/>
              <a:t>Design approach</a:t>
            </a:r>
          </a:p>
          <a:p>
            <a:pPr lvl="1"/>
            <a:r>
              <a:rPr lang="en-US"/>
              <a:t>Cad, prototyping</a:t>
            </a:r>
          </a:p>
          <a:p>
            <a:r>
              <a:rPr lang="en-US"/>
              <a:t>CAD, MFG, and testing processes</a:t>
            </a:r>
          </a:p>
          <a:p>
            <a:pPr lvl="1"/>
            <a:r>
              <a:rPr lang="en-US"/>
              <a:t>Final model, manufacturing process</a:t>
            </a:r>
          </a:p>
          <a:p>
            <a:r>
              <a:rPr lang="en-US"/>
              <a:t>Budget and expenses</a:t>
            </a:r>
          </a:p>
          <a:p>
            <a:r>
              <a:rPr lang="en-US"/>
              <a:t>Future work (!!!)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01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CAD and Animation of CAD for final design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4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5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Processes, materials, machines, time, results, struggles </a:t>
            </a:r>
          </a:p>
          <a:p>
            <a:r>
              <a:rPr lang="en-US"/>
              <a:t>May need to use a second slide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0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Huge topic that I believe will be a topic of discussion during questions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James </a:t>
            </a:r>
            <a:r>
              <a:rPr lang="en-US" err="1"/>
              <a:t>webb</a:t>
            </a:r>
            <a:r>
              <a:rPr lang="en-US"/>
              <a:t> space telescope for example of why </a:t>
            </a:r>
            <a:r>
              <a:rPr lang="en-US" err="1"/>
              <a:t>hdrms</a:t>
            </a:r>
            <a:r>
              <a:rPr lang="en-US"/>
              <a:t> are important </a:t>
            </a:r>
          </a:p>
          <a:p>
            <a:r>
              <a:rPr lang="en-US" err="1"/>
              <a:t>Cubesat</a:t>
            </a:r>
            <a:r>
              <a:rPr lang="en-US"/>
              <a:t> panels deploying for a related use.</a:t>
            </a:r>
          </a:p>
          <a:p>
            <a:r>
              <a:rPr lang="en-US" err="1"/>
              <a:t>Esplain</a:t>
            </a:r>
            <a:r>
              <a:rPr lang="en-US"/>
              <a:t> why these are difficult to make (magnetism, pneumatics, hydraulics, electric motors, pyrotechnics)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Optimizing volume, weight, reliability.  durable, strong, no breakaway parts, extended life.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 weighted CR’s highlighted yellow</a:t>
            </a:r>
          </a:p>
          <a:p>
            <a:r>
              <a:rPr lang="en-US"/>
              <a:t>High weighted ER’s highlighted yellow / low weighted ER’s highlighted 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4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to for context on a </a:t>
            </a:r>
            <a:r>
              <a:rPr lang="en-US" err="1"/>
              <a:t>pinpuller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prototyping process pre-final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7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prototyping process pre-final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15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prototyping process pre-final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D68D-A636-9B44-AB97-EEF28550D8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0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3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4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146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8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8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8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3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0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9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99F3293-8006-2A48-8052-4067A3787673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F821-0FAE-B643-8416-79D4042E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iATxZ4pgWY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bad.com/tini-pin-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D129-F67A-B9BA-F98B-A9FBA9F8F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764209"/>
            <a:ext cx="6807945" cy="3329581"/>
          </a:xfrm>
        </p:spPr>
        <p:txBody>
          <a:bodyPr/>
          <a:lstStyle/>
          <a:p>
            <a:pPr algn="ctr"/>
            <a:r>
              <a:rPr lang="en-US" sz="6600"/>
              <a:t>Nitinol SMA Hold-Down Release Mechanism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E484A-D537-3FB3-FC75-3575E6F6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098" y="5410200"/>
            <a:ext cx="8825658" cy="861420"/>
          </a:xfrm>
        </p:spPr>
        <p:txBody>
          <a:bodyPr/>
          <a:lstStyle/>
          <a:p>
            <a:pPr algn="ctr"/>
            <a:r>
              <a:rPr lang="en-US"/>
              <a:t>Team </a:t>
            </a:r>
            <a:r>
              <a:rPr lang="en-US" err="1"/>
              <a:t>Stellarhold</a:t>
            </a:r>
            <a:r>
              <a:rPr lang="en-US"/>
              <a:t>:</a:t>
            </a:r>
          </a:p>
          <a:p>
            <a:pPr algn="ctr"/>
            <a:r>
              <a:rPr lang="en-US"/>
              <a:t>Valentin </a:t>
            </a:r>
            <a:r>
              <a:rPr lang="en-US" err="1"/>
              <a:t>Gamez</a:t>
            </a:r>
            <a:r>
              <a:rPr lang="en-US"/>
              <a:t>, Nathan Olson, Maia Warren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15EF6-0398-D8E8-F567-D33F0BACD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1504950"/>
            <a:ext cx="3246617" cy="4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3A9F-08B3-2F75-4334-317CBFFD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a Pin Puller Do?</a:t>
            </a:r>
          </a:p>
        </p:txBody>
      </p:sp>
      <p:pic>
        <p:nvPicPr>
          <p:cNvPr id="4" name="Online Media 3" descr="Pinpuller Concept">
            <a:hlinkClick r:id="" action="ppaction://media"/>
            <a:extLst>
              <a:ext uri="{FF2B5EF4-FFF2-40B4-BE49-F238E27FC236}">
                <a16:creationId xmlns:a16="http://schemas.microsoft.com/office/drawing/2014/main" id="{737711AB-4406-FF1D-4C1A-B0C8BFD314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4"/>
          <a:srcRect/>
          <a:stretch/>
        </p:blipFill>
        <p:spPr>
          <a:xfrm>
            <a:off x="2047426" y="1753242"/>
            <a:ext cx="8097147" cy="4574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43455-249E-5E7A-37CB-281E4EF537DD}"/>
              </a:ext>
            </a:extLst>
          </p:cNvPr>
          <p:cNvSpPr txBox="1"/>
          <p:nvPr/>
        </p:nvSpPr>
        <p:spPr>
          <a:xfrm>
            <a:off x="4760537" y="6328130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How a Pin-Puller Works [1]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D05F0981-C018-6E0F-AEFB-A1599B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9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291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BABB-B8EF-5836-BFD3-AD35FCA5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Approach – Flow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164BE-C853-6A23-B3FB-89EDA413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95" y="1347916"/>
            <a:ext cx="9178608" cy="5057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6FB31-3D8E-E2D3-DFFD-7BA785AA93D2}"/>
              </a:ext>
            </a:extLst>
          </p:cNvPr>
          <p:cNvSpPr txBox="1"/>
          <p:nvPr/>
        </p:nvSpPr>
        <p:spPr>
          <a:xfrm>
            <a:off x="4414289" y="6405282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6: Process Flow Model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24D0B1C0-F87E-EF49-74AF-DF68B020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10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7014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64DA-23E3-730A-4569-912015EE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Components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462339-0734-EE03-23FD-C56DBA76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3" y="2270489"/>
            <a:ext cx="5502924" cy="23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26D9C5-30F6-0D72-9EEA-0120D191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79" y="1692073"/>
            <a:ext cx="4616366" cy="347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30E021-76B5-30AD-2EF8-C35F60B9AB1B}"/>
              </a:ext>
            </a:extLst>
          </p:cNvPr>
          <p:cNvSpPr txBox="1"/>
          <p:nvPr/>
        </p:nvSpPr>
        <p:spPr>
          <a:xfrm>
            <a:off x="237860" y="4587510"/>
            <a:ext cx="5844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7: Pulse Width Modulated Circuit 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82882-78DB-EE41-4C4A-B48570753AD7}"/>
              </a:ext>
            </a:extLst>
          </p:cNvPr>
          <p:cNvSpPr txBox="1"/>
          <p:nvPr/>
        </p:nvSpPr>
        <p:spPr>
          <a:xfrm>
            <a:off x="7306375" y="5165927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8: Final Circuit Build</a:t>
            </a:r>
          </a:p>
        </p:txBody>
      </p:sp>
    </p:spTree>
    <p:extLst>
      <p:ext uri="{BB962C8B-B14F-4D97-AF65-F5344CB8AC3E}">
        <p14:creationId xmlns:p14="http://schemas.microsoft.com/office/powerpoint/2010/main" val="195925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242B-12CB-4025-EE74-F811EB6C7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Prototyping &amp; Final Designs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733D1-8F1D-AF64-A918-11ADDD6380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6E8CE8B7-A15D-6404-F12B-92EEBC81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2685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BABB-B8EF-5836-BFD3-AD35FCA5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Approach – Prototyping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D360A-3EA5-58A4-FD3F-3E8AEFDF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5" t="9923" r="17864" b="6601"/>
          <a:stretch/>
        </p:blipFill>
        <p:spPr>
          <a:xfrm>
            <a:off x="646111" y="1585710"/>
            <a:ext cx="3659780" cy="4662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A7E67-D34B-88E7-8513-CCC859720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0" t="12496" r="4752" b="7517"/>
          <a:stretch/>
        </p:blipFill>
        <p:spPr>
          <a:xfrm>
            <a:off x="4946228" y="1853248"/>
            <a:ext cx="6345136" cy="4195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E79B9-20AF-9032-7164-882807A49AB2}"/>
              </a:ext>
            </a:extLst>
          </p:cNvPr>
          <p:cNvSpPr txBox="1"/>
          <p:nvPr/>
        </p:nvSpPr>
        <p:spPr>
          <a:xfrm>
            <a:off x="1186225" y="6220616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9: 1</a:t>
            </a:r>
            <a:r>
              <a:rPr lang="en-US" baseline="30000"/>
              <a:t>st</a:t>
            </a:r>
            <a:r>
              <a:rPr lang="en-US"/>
              <a:t> Prototype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C67C-CB76-6710-6CC7-7F2E8603927A}"/>
              </a:ext>
            </a:extLst>
          </p:cNvPr>
          <p:cNvSpPr txBox="1"/>
          <p:nvPr/>
        </p:nvSpPr>
        <p:spPr>
          <a:xfrm>
            <a:off x="6720817" y="6035950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10: 2</a:t>
            </a:r>
            <a:r>
              <a:rPr lang="en-US" baseline="30000"/>
              <a:t>nd</a:t>
            </a:r>
            <a:r>
              <a:rPr lang="en-US"/>
              <a:t> Prototype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EC27D3CA-7E28-CFA8-617B-C5FFB9CD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13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562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BABB-B8EF-5836-BFD3-AD35FCA5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Approach – Last Prototype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AFC1C-994F-44CD-97E2-B4712957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03" y="1518605"/>
            <a:ext cx="4729794" cy="4729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7C399-6100-FF29-541D-FD4048A755E2}"/>
              </a:ext>
            </a:extLst>
          </p:cNvPr>
          <p:cNvSpPr txBox="1"/>
          <p:nvPr/>
        </p:nvSpPr>
        <p:spPr>
          <a:xfrm>
            <a:off x="4690006" y="6248399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11: 3</a:t>
            </a:r>
            <a:r>
              <a:rPr lang="en-US" baseline="30000"/>
              <a:t>rd</a:t>
            </a:r>
            <a:r>
              <a:rPr lang="en-US"/>
              <a:t> Prototype 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C25F2ED-E84D-1348-A911-55E7A722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14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2278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905-D0F6-799D-D3CB-B4EA6C7A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Iteration: Alternative Design</a:t>
            </a:r>
            <a:br>
              <a:rPr lang="en-US"/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14765-FE07-F3FA-151E-92F6D37CF85F}"/>
              </a:ext>
            </a:extLst>
          </p:cNvPr>
          <p:cNvSpPr txBox="1"/>
          <p:nvPr/>
        </p:nvSpPr>
        <p:spPr>
          <a:xfrm>
            <a:off x="1576010" y="5876184"/>
            <a:ext cx="465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12: Alternate Design: Proof of Concept</a:t>
            </a:r>
          </a:p>
        </p:txBody>
      </p:sp>
      <p:pic>
        <p:nvPicPr>
          <p:cNvPr id="2050" name="Picture 2" descr="GN 614-NI | Ball spring plungers | Elesa">
            <a:extLst>
              <a:ext uri="{FF2B5EF4-FFF2-40B4-BE49-F238E27FC236}">
                <a16:creationId xmlns:a16="http://schemas.microsoft.com/office/drawing/2014/main" id="{AADFC036-7467-7A79-F22B-B2C919800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20273" r="23353" b="21640"/>
          <a:stretch/>
        </p:blipFill>
        <p:spPr bwMode="auto">
          <a:xfrm>
            <a:off x="8218441" y="2150652"/>
            <a:ext cx="1487838" cy="15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B2FDD-48DA-DD3A-FC5F-E80BAAC3D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6" t="6602" r="10916" b="22034"/>
          <a:stretch/>
        </p:blipFill>
        <p:spPr>
          <a:xfrm>
            <a:off x="1576010" y="1462350"/>
            <a:ext cx="4658308" cy="44138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72FC85-0DE3-0F44-BCD5-75A1808C5A68}"/>
              </a:ext>
            </a:extLst>
          </p:cNvPr>
          <p:cNvCxnSpPr>
            <a:cxnSpLocks/>
          </p:cNvCxnSpPr>
          <p:nvPr/>
        </p:nvCxnSpPr>
        <p:spPr>
          <a:xfrm flipH="1">
            <a:off x="4339525" y="3126520"/>
            <a:ext cx="4107051" cy="60496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410EB62-3307-AAFE-0014-2F406DD9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15</a:t>
            </a:fld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ED949-F536-C732-345F-75967EFD276E}"/>
              </a:ext>
            </a:extLst>
          </p:cNvPr>
          <p:cNvSpPr txBox="1"/>
          <p:nvPr/>
        </p:nvSpPr>
        <p:spPr>
          <a:xfrm>
            <a:off x="6633205" y="3834335"/>
            <a:ext cx="465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13: Ball Plunger</a:t>
            </a:r>
          </a:p>
        </p:txBody>
      </p:sp>
    </p:spTree>
    <p:extLst>
      <p:ext uri="{BB962C8B-B14F-4D97-AF65-F5344CB8AC3E}">
        <p14:creationId xmlns:p14="http://schemas.microsoft.com/office/powerpoint/2010/main" val="74025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53D3-5760-9680-DD77-A7B02AB0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7435-3A64-C034-DEB7-A0585A856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727712" cy="4195481"/>
          </a:xfrm>
        </p:spPr>
        <p:txBody>
          <a:bodyPr/>
          <a:lstStyle/>
          <a:p>
            <a:r>
              <a:rPr lang="en-US" b="1"/>
              <a:t>Designed for Manufacturing</a:t>
            </a:r>
          </a:p>
          <a:p>
            <a:r>
              <a:rPr lang="en-US"/>
              <a:t>Off-the-shelf U-channels and rods</a:t>
            </a:r>
          </a:p>
          <a:p>
            <a:r>
              <a:rPr lang="en-US"/>
              <a:t>Most operations achievable on the manual mill and lathe</a:t>
            </a:r>
          </a:p>
          <a:p>
            <a:r>
              <a:rPr lang="en-US"/>
              <a:t>Other parts manufactured using 3-d printing and CNC machining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CAE21-CC5D-C331-D21F-5117BA08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024" y="1212820"/>
            <a:ext cx="4714865" cy="480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89AC8-0048-FE15-A913-6ACE90FD0408}"/>
              </a:ext>
            </a:extLst>
          </p:cNvPr>
          <p:cNvSpPr txBox="1"/>
          <p:nvPr/>
        </p:nvSpPr>
        <p:spPr>
          <a:xfrm>
            <a:off x="6476817" y="6035950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14: Assembled View of Final Design CAD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35AD0902-60F1-A65E-DC05-76F3D754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16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0399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3EA1-B584-2D73-30C6-31B01DC9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Explosion</a:t>
            </a:r>
          </a:p>
        </p:txBody>
      </p:sp>
      <p:pic>
        <p:nvPicPr>
          <p:cNvPr id="4" name="HDRM Final Model.mp4">
            <a:hlinkClick r:id="" action="ppaction://media"/>
            <a:extLst>
              <a:ext uri="{FF2B5EF4-FFF2-40B4-BE49-F238E27FC236}">
                <a16:creationId xmlns:a16="http://schemas.microsoft.com/office/drawing/2014/main" id="{6A9A354B-B2F9-4D71-B8E8-E052CD1097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31" t="-1579" r="12105" b="19824"/>
          <a:stretch/>
        </p:blipFill>
        <p:spPr>
          <a:xfrm>
            <a:off x="5854215" y="1061720"/>
            <a:ext cx="6197600" cy="473456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491C8-2431-561C-0EEC-D03DD510F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89" y="1152983"/>
            <a:ext cx="5208104" cy="5025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DB9F3-7F00-AED9-B56F-7DCCE1DD77D4}"/>
              </a:ext>
            </a:extLst>
          </p:cNvPr>
          <p:cNvSpPr txBox="1"/>
          <p:nvPr/>
        </p:nvSpPr>
        <p:spPr>
          <a:xfrm>
            <a:off x="672281" y="6178499"/>
            <a:ext cx="437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15: Exploded View of Assembly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00B1-1BA4-EC77-9CD6-5E9EE91E42FB}"/>
              </a:ext>
            </a:extLst>
          </p:cNvPr>
          <p:cNvSpPr txBox="1"/>
          <p:nvPr/>
        </p:nvSpPr>
        <p:spPr>
          <a:xfrm>
            <a:off x="6473009" y="5822840"/>
            <a:ext cx="49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16: Exploded Animation of Assembly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35F38D3-4619-47D6-C3D7-4FC81A90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17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860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15A2-1432-8080-F69E-E153A80B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pic>
        <p:nvPicPr>
          <p:cNvPr id="2050" name="Picture 2" descr="A picture containing text, indoor, meter&#10;&#10;Description automatically generated">
            <a:extLst>
              <a:ext uri="{FF2B5EF4-FFF2-40B4-BE49-F238E27FC236}">
                <a16:creationId xmlns:a16="http://schemas.microsoft.com/office/drawing/2014/main" id="{456F1D27-E074-822F-CFC2-D55190CB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41049"/>
            <a:ext cx="5434935" cy="343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77A67D9A-54B6-0EC1-0304-B3DE746A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255872"/>
            <a:ext cx="4810123" cy="50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84BAA-0E68-E554-D13D-4F3EF5F6435B}"/>
              </a:ext>
            </a:extLst>
          </p:cNvPr>
          <p:cNvSpPr txBox="1"/>
          <p:nvPr/>
        </p:nvSpPr>
        <p:spPr>
          <a:xfrm>
            <a:off x="335659" y="5478582"/>
            <a:ext cx="533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17: Fully Assembled Device (Front View)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20EEE-704F-3D58-B7EB-4A535EC22BE6}"/>
              </a:ext>
            </a:extLst>
          </p:cNvPr>
          <p:cNvSpPr txBox="1"/>
          <p:nvPr/>
        </p:nvSpPr>
        <p:spPr>
          <a:xfrm>
            <a:off x="5782615" y="6260624"/>
            <a:ext cx="518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18: Fully Assembled Device (Top View)</a:t>
            </a:r>
          </a:p>
        </p:txBody>
      </p:sp>
    </p:spTree>
    <p:extLst>
      <p:ext uri="{BB962C8B-B14F-4D97-AF65-F5344CB8AC3E}">
        <p14:creationId xmlns:p14="http://schemas.microsoft.com/office/powerpoint/2010/main" val="400891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D0C7-C4F3-7596-1C1A-9CC623A68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Problem Definition &amp; Requirements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DBCA8-54D7-0A46-F93B-9C5AE08F7D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D6CB9A-75D7-C6FC-B0E0-DB258368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1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2304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64DA-23E3-730A-4569-912015EE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</a:t>
            </a:r>
          </a:p>
        </p:txBody>
      </p:sp>
      <p:pic>
        <p:nvPicPr>
          <p:cNvPr id="7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8C13CBE9-865D-06E3-D851-86D04D7E2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" y="1152983"/>
            <a:ext cx="9862853" cy="55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0149-7628-462F-325C-6E1217158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Manufacturing &amp; Speedbumps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030D5-B181-A322-85A8-8F2BA6E98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33740765-6B6A-2E85-12BF-BA72FB94E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20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80914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635C-112C-6C84-97AB-796E2193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Process – Manual Operations</a:t>
            </a:r>
          </a:p>
        </p:txBody>
      </p:sp>
      <p:pic>
        <p:nvPicPr>
          <p:cNvPr id="5" name="Content Placeholder 4" descr="A picture containing indoor, floor, cluttered&#10;&#10;Description automatically generated">
            <a:extLst>
              <a:ext uri="{FF2B5EF4-FFF2-40B4-BE49-F238E27FC236}">
                <a16:creationId xmlns:a16="http://schemas.microsoft.com/office/drawing/2014/main" id="{58032E35-2142-87C0-118C-6D224F92B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521" b="15740"/>
          <a:stretch/>
        </p:blipFill>
        <p:spPr>
          <a:xfrm>
            <a:off x="959285" y="1878427"/>
            <a:ext cx="4195761" cy="3901440"/>
          </a:xfrm>
        </p:spPr>
      </p:pic>
      <p:pic>
        <p:nvPicPr>
          <p:cNvPr id="7" name="Picture 6" descr="A picture containing ground&#10;&#10;Description automatically generated">
            <a:extLst>
              <a:ext uri="{FF2B5EF4-FFF2-40B4-BE49-F238E27FC236}">
                <a16:creationId xmlns:a16="http://schemas.microsoft.com/office/drawing/2014/main" id="{F69878A4-42A6-DF15-E389-D0C05FC00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3" t="13885" r="19407" b="955"/>
          <a:stretch/>
        </p:blipFill>
        <p:spPr>
          <a:xfrm rot="5400000">
            <a:off x="6801448" y="1639032"/>
            <a:ext cx="3673792" cy="4380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4C839-5125-B013-E2BA-17A19BCF1DFF}"/>
              </a:ext>
            </a:extLst>
          </p:cNvPr>
          <p:cNvSpPr txBox="1"/>
          <p:nvPr/>
        </p:nvSpPr>
        <p:spPr>
          <a:xfrm>
            <a:off x="959285" y="5779866"/>
            <a:ext cx="41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19: U-Channels to Cut Down to Size for Enclosure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1C436-421A-2A63-E9A6-ADACF0AF4C00}"/>
              </a:ext>
            </a:extLst>
          </p:cNvPr>
          <p:cNvSpPr txBox="1"/>
          <p:nvPr/>
        </p:nvSpPr>
        <p:spPr>
          <a:xfrm>
            <a:off x="6448229" y="5666043"/>
            <a:ext cx="438023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20: Top Cap Manufactured on Manual Mill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CCCC82A0-08DB-1017-115E-20BC6680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21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5117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F0C5-06BA-F017-783B-7E86FC37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Process – Automated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1427F-8429-5680-D89A-4132E5CC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26" y="2003222"/>
            <a:ext cx="4150139" cy="4022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5A7B0-0BA7-09E1-9964-3CF3AEEE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357" y="1842889"/>
            <a:ext cx="4554331" cy="4208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0AA70-FD89-BD4E-5391-07ED9F37C8CE}"/>
              </a:ext>
            </a:extLst>
          </p:cNvPr>
          <p:cNvSpPr txBox="1"/>
          <p:nvPr/>
        </p:nvSpPr>
        <p:spPr>
          <a:xfrm>
            <a:off x="765546" y="6051203"/>
            <a:ext cx="42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21: 3-D Printed for Low Friction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BD761-D728-BE5D-04B9-E6803BC7F755}"/>
              </a:ext>
            </a:extLst>
          </p:cNvPr>
          <p:cNvSpPr txBox="1"/>
          <p:nvPr/>
        </p:nvSpPr>
        <p:spPr>
          <a:xfrm>
            <a:off x="6232129" y="6026116"/>
            <a:ext cx="515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22: </a:t>
            </a:r>
            <a:r>
              <a:rPr lang="en-US" err="1"/>
              <a:t>CNC’d</a:t>
            </a:r>
            <a:r>
              <a:rPr lang="en-US"/>
              <a:t> Due to Complex Geometry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86F1DC5D-EA1A-E425-323B-87856358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6563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9555-1108-2904-6DFD-E0059B72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Obstacles &amp; Modifications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9429D-A937-48DD-2627-7F60A109A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768479" cy="4195481"/>
          </a:xfrm>
        </p:spPr>
        <p:txBody>
          <a:bodyPr/>
          <a:lstStyle/>
          <a:p>
            <a:r>
              <a:rPr lang="en-US"/>
              <a:t>Current design required drilling and tapping 8x holes 1.6mm diameter.</a:t>
            </a:r>
          </a:p>
          <a:p>
            <a:r>
              <a:rPr lang="en-US"/>
              <a:t>Broke two taps &amp; 1 drill bit.</a:t>
            </a:r>
          </a:p>
          <a:p>
            <a:r>
              <a:rPr lang="en-US"/>
              <a:t>Settled for sleeve and clamping for holding.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1C26618-BACB-5DA5-8533-451315F93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2061" r="73643" b="59326"/>
          <a:stretch/>
        </p:blipFill>
        <p:spPr>
          <a:xfrm>
            <a:off x="1683333" y="3841020"/>
            <a:ext cx="1926944" cy="213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EC543-CFB8-A6A7-A309-71F8F77E1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0" t="22119" r="19423" b="21924"/>
          <a:stretch/>
        </p:blipFill>
        <p:spPr>
          <a:xfrm rot="5400000">
            <a:off x="8171570" y="1933870"/>
            <a:ext cx="3470273" cy="354995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90A654-34FE-BA27-D988-BD5D87D34F7B}"/>
              </a:ext>
            </a:extLst>
          </p:cNvPr>
          <p:cNvCxnSpPr>
            <a:cxnSpLocks/>
          </p:cNvCxnSpPr>
          <p:nvPr/>
        </p:nvCxnSpPr>
        <p:spPr>
          <a:xfrm flipV="1">
            <a:off x="4190298" y="4810539"/>
            <a:ext cx="3361412" cy="1942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1CFCD2-DAF6-B3C7-0440-93F383E48ABE}"/>
              </a:ext>
            </a:extLst>
          </p:cNvPr>
          <p:cNvSpPr txBox="1"/>
          <p:nvPr/>
        </p:nvSpPr>
        <p:spPr>
          <a:xfrm>
            <a:off x="8131729" y="5414683"/>
            <a:ext cx="354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24: Manufactured Model (SMA spring missing) with Sleeve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039B30C9-E687-B3B2-7917-94C19B79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23</a:t>
            </a:fld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874BFC-70A3-B868-A308-A4898F8B4ACA}"/>
              </a:ext>
            </a:extLst>
          </p:cNvPr>
          <p:cNvSpPr txBox="1"/>
          <p:nvPr/>
        </p:nvSpPr>
        <p:spPr>
          <a:xfrm>
            <a:off x="1524793" y="5974271"/>
            <a:ext cx="22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23: Original assembly method</a:t>
            </a:r>
          </a:p>
        </p:txBody>
      </p:sp>
    </p:spTree>
    <p:extLst>
      <p:ext uri="{BB962C8B-B14F-4D97-AF65-F5344CB8AC3E}">
        <p14:creationId xmlns:p14="http://schemas.microsoft.com/office/powerpoint/2010/main" val="1995114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F830-5F06-3C44-F2C9-3CEEFADCA0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B7B64-C3F0-4411-FB49-B4937609F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9283EB06-3EE4-5416-56FE-D002678F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24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65286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8895E-752B-9DE3-DA1A-5CD05392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Plan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03AAADA-1F32-BA47-26DB-2FE59E1F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/>
              <a:t>Gamez   </a:t>
            </a:r>
            <a:fld id="{CC9EF821-0FAE-B643-8416-79D4042E3895}" type="slidenum">
              <a:rPr lang="en-US" sz="2000" smtClean="0"/>
              <a:pPr algn="r"/>
              <a:t>25</a:t>
            </a:fld>
            <a:endParaRPr lang="en-US" sz="20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3E1C249-0EAA-BD8B-E51A-D7377DB32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4906"/>
              </p:ext>
            </p:extLst>
          </p:nvPr>
        </p:nvGraphicFramePr>
        <p:xfrm>
          <a:off x="363724" y="1467852"/>
          <a:ext cx="6385991" cy="496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118">
                  <a:extLst>
                    <a:ext uri="{9D8B030D-6E8A-4147-A177-3AD203B41FA5}">
                      <a16:colId xmlns:a16="http://schemas.microsoft.com/office/drawing/2014/main" val="3297842518"/>
                    </a:ext>
                  </a:extLst>
                </a:gridCol>
                <a:gridCol w="2489455">
                  <a:extLst>
                    <a:ext uri="{9D8B030D-6E8A-4147-A177-3AD203B41FA5}">
                      <a16:colId xmlns:a16="http://schemas.microsoft.com/office/drawing/2014/main" val="246044172"/>
                    </a:ext>
                  </a:extLst>
                </a:gridCol>
                <a:gridCol w="1886418">
                  <a:extLst>
                    <a:ext uri="{9D8B030D-6E8A-4147-A177-3AD203B41FA5}">
                      <a16:colId xmlns:a16="http://schemas.microsoft.com/office/drawing/2014/main" val="3843085105"/>
                    </a:ext>
                  </a:extLst>
                </a:gridCol>
              </a:tblGrid>
              <a:tr h="520781"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Experiment # </a:t>
                      </a:r>
                      <a:endParaRPr lang="en-US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Experiment/ Test </a:t>
                      </a:r>
                      <a:endParaRPr lang="en-US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Relevant DRs </a:t>
                      </a:r>
                      <a:endParaRPr lang="en-US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95104"/>
                  </a:ext>
                </a:extLst>
              </a:tr>
              <a:tr h="63032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1 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Actuation Test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ER9/CR9, ER3/CR3, CR7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72828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2 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Actuation Voltage Test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ER11/CR11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42875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Spring Force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ER9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89169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Shear Load Test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ER7, ER6/CR6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159588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5 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Measurement Verifications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ER5/CR5, ER4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827110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6 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Weight Verifications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ER10/CR10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56236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7 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Outgassing Verifications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ER2/CR2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3216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8 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CubeSat Deployment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CR4, ER6/CR6, CR8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277315"/>
                  </a:ext>
                </a:extLst>
              </a:tr>
              <a:tr h="4727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9 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Debris Verification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ER1/ CR1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070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0CED70-D154-37B6-2390-B521AD99F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72363"/>
              </p:ext>
            </p:extLst>
          </p:nvPr>
        </p:nvGraphicFramePr>
        <p:xfrm>
          <a:off x="6983976" y="1467852"/>
          <a:ext cx="4827020" cy="507626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781518">
                  <a:extLst>
                    <a:ext uri="{9D8B030D-6E8A-4147-A177-3AD203B41FA5}">
                      <a16:colId xmlns:a16="http://schemas.microsoft.com/office/drawing/2014/main" val="1377747894"/>
                    </a:ext>
                  </a:extLst>
                </a:gridCol>
                <a:gridCol w="2022751">
                  <a:extLst>
                    <a:ext uri="{9D8B030D-6E8A-4147-A177-3AD203B41FA5}">
                      <a16:colId xmlns:a16="http://schemas.microsoft.com/office/drawing/2014/main" val="2086798586"/>
                    </a:ext>
                  </a:extLst>
                </a:gridCol>
                <a:gridCol w="2022751">
                  <a:extLst>
                    <a:ext uri="{9D8B030D-6E8A-4147-A177-3AD203B41FA5}">
                      <a16:colId xmlns:a16="http://schemas.microsoft.com/office/drawing/2014/main" val="2546398848"/>
                    </a:ext>
                  </a:extLst>
                </a:gridCol>
              </a:tblGrid>
              <a:tr h="201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ER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96247"/>
                  </a:ext>
                </a:extLst>
              </a:tr>
              <a:tr h="3232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Space Debris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breakaway parts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46034"/>
                  </a:ext>
                </a:extLst>
              </a:tr>
              <a:tr h="418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Outgassing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outgassing materials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08439"/>
                  </a:ext>
                </a:extLst>
              </a:tr>
              <a:tr h="201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Combustion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combustion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520069"/>
                  </a:ext>
                </a:extLst>
              </a:tr>
              <a:tr h="418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20x30 cm Deploy Solar Panels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volume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85792"/>
                  </a:ext>
                </a:extLst>
              </a:tr>
              <a:tr h="490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Protruding Material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protruding material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420891"/>
                  </a:ext>
                </a:extLst>
              </a:tr>
              <a:tr h="658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Maximize Deployment Load/ Simultaneously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Maximize deployment force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152006"/>
                  </a:ext>
                </a:extLst>
              </a:tr>
              <a:tr h="201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Easily Resettable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deformation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04030"/>
                  </a:ext>
                </a:extLst>
              </a:tr>
              <a:tr h="658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Retain Stowed Configuration prior to deployment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Maximize retention reliability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4825"/>
                  </a:ext>
                </a:extLst>
              </a:tr>
              <a:tr h="418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 Input Command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 input command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91522"/>
                  </a:ext>
                </a:extLst>
              </a:tr>
              <a:tr h="201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Weight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weight 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648610"/>
                  </a:ext>
                </a:extLst>
              </a:tr>
              <a:tr h="418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Reset Time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Minimize actuation time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689470"/>
                  </a:ext>
                </a:extLst>
              </a:tr>
              <a:tr h="321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383" marR="5238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Maximize Nitinol life</a:t>
                      </a:r>
                    </a:p>
                  </a:txBody>
                  <a:tcPr marL="52383" marR="5238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808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6C63D4D-1443-2793-39BA-0304B91FE64F}"/>
              </a:ext>
            </a:extLst>
          </p:cNvPr>
          <p:cNvSpPr txBox="1"/>
          <p:nvPr/>
        </p:nvSpPr>
        <p:spPr>
          <a:xfrm>
            <a:off x="1689862" y="1098520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2: Testing Plan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AFBF1-92CB-9623-60A2-39BAF0576DA1}"/>
              </a:ext>
            </a:extLst>
          </p:cNvPr>
          <p:cNvSpPr txBox="1"/>
          <p:nvPr/>
        </p:nvSpPr>
        <p:spPr>
          <a:xfrm>
            <a:off x="7466508" y="109852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3: Recap of Requirements</a:t>
            </a:r>
          </a:p>
        </p:txBody>
      </p:sp>
    </p:spTree>
    <p:extLst>
      <p:ext uri="{BB962C8B-B14F-4D97-AF65-F5344CB8AC3E}">
        <p14:creationId xmlns:p14="http://schemas.microsoft.com/office/powerpoint/2010/main" val="91620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799F-03D2-3FF7-F3A2-AC08646A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59" y="182331"/>
            <a:ext cx="9404723" cy="768164"/>
          </a:xfrm>
        </p:spPr>
        <p:txBody>
          <a:bodyPr/>
          <a:lstStyle/>
          <a:p>
            <a:r>
              <a:rPr lang="en-US"/>
              <a:t>Testing (cont’d)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CB8764-7912-4CB6-2408-354C0F727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332985"/>
              </p:ext>
            </p:extLst>
          </p:nvPr>
        </p:nvGraphicFramePr>
        <p:xfrm>
          <a:off x="410640" y="1582861"/>
          <a:ext cx="6748128" cy="4696825"/>
        </p:xfrm>
        <a:graphic>
          <a:graphicData uri="http://schemas.openxmlformats.org/drawingml/2006/table">
            <a:tbl>
              <a:tblPr/>
              <a:tblGrid>
                <a:gridCol w="2204478">
                  <a:extLst>
                    <a:ext uri="{9D8B030D-6E8A-4147-A177-3AD203B41FA5}">
                      <a16:colId xmlns:a16="http://schemas.microsoft.com/office/drawing/2014/main" val="850651675"/>
                    </a:ext>
                  </a:extLst>
                </a:gridCol>
                <a:gridCol w="573167">
                  <a:extLst>
                    <a:ext uri="{9D8B030D-6E8A-4147-A177-3AD203B41FA5}">
                      <a16:colId xmlns:a16="http://schemas.microsoft.com/office/drawing/2014/main" val="1679927267"/>
                    </a:ext>
                  </a:extLst>
                </a:gridCol>
                <a:gridCol w="553535">
                  <a:extLst>
                    <a:ext uri="{9D8B030D-6E8A-4147-A177-3AD203B41FA5}">
                      <a16:colId xmlns:a16="http://schemas.microsoft.com/office/drawing/2014/main" val="1104918941"/>
                    </a:ext>
                  </a:extLst>
                </a:gridCol>
                <a:gridCol w="822065">
                  <a:extLst>
                    <a:ext uri="{9D8B030D-6E8A-4147-A177-3AD203B41FA5}">
                      <a16:colId xmlns:a16="http://schemas.microsoft.com/office/drawing/2014/main" val="2878708066"/>
                    </a:ext>
                  </a:extLst>
                </a:gridCol>
                <a:gridCol w="885803">
                  <a:extLst>
                    <a:ext uri="{9D8B030D-6E8A-4147-A177-3AD203B41FA5}">
                      <a16:colId xmlns:a16="http://schemas.microsoft.com/office/drawing/2014/main" val="4104201985"/>
                    </a:ext>
                  </a:extLst>
                </a:gridCol>
                <a:gridCol w="719064">
                  <a:extLst>
                    <a:ext uri="{9D8B030D-6E8A-4147-A177-3AD203B41FA5}">
                      <a16:colId xmlns:a16="http://schemas.microsoft.com/office/drawing/2014/main" val="867124513"/>
                    </a:ext>
                  </a:extLst>
                </a:gridCol>
                <a:gridCol w="990016">
                  <a:extLst>
                    <a:ext uri="{9D8B030D-6E8A-4147-A177-3AD203B41FA5}">
                      <a16:colId xmlns:a16="http://schemas.microsoft.com/office/drawing/2014/main" val="2524007778"/>
                    </a:ext>
                  </a:extLst>
                </a:gridCol>
              </a:tblGrid>
              <a:tr h="77384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Engineering Requirement​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Target​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Units​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Tolerance​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Measured/ Calculated Value​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ER Met? Y/N​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Client Acceptable? Y/N​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2007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breakaway parts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239275"/>
                  </a:ext>
                </a:extLst>
              </a:tr>
              <a:tr h="27778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Low outgassing materials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99335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combustion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519718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volume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cu. In​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+0.5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3.4 in</a:t>
                      </a:r>
                      <a:r>
                        <a:rPr lang="en-US" sz="1400" b="0" i="0" baseline="30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70703"/>
                  </a:ext>
                </a:extLst>
              </a:tr>
              <a:tr h="3018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protruding material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cm​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0.1​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 mm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421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Maximize deployment force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- 5​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14.5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0887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deformation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+2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050602"/>
                  </a:ext>
                </a:extLst>
              </a:tr>
              <a:tr h="28547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Maximize retention reliability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513469"/>
                  </a:ext>
                </a:extLst>
              </a:tr>
              <a:tr h="27786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Receive input command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-​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590901"/>
                  </a:ext>
                </a:extLst>
              </a:tr>
              <a:tr h="23489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weight 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+50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-200​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37312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reset time 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sec​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+30​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15​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0334"/>
                  </a:ext>
                </a:extLst>
              </a:tr>
              <a:tr h="46725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Maximize SMA Spring life (1N)​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Cycles​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5599" marR="75599" marT="37800" marB="378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45877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AFD034-0639-43A5-A158-1AE5F2915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91089"/>
              </p:ext>
            </p:extLst>
          </p:nvPr>
        </p:nvGraphicFramePr>
        <p:xfrm>
          <a:off x="7784120" y="1582860"/>
          <a:ext cx="4009470" cy="4751353"/>
        </p:xfrm>
        <a:graphic>
          <a:graphicData uri="http://schemas.openxmlformats.org/drawingml/2006/table">
            <a:tbl>
              <a:tblPr/>
              <a:tblGrid>
                <a:gridCol w="1611916">
                  <a:extLst>
                    <a:ext uri="{9D8B030D-6E8A-4147-A177-3AD203B41FA5}">
                      <a16:colId xmlns:a16="http://schemas.microsoft.com/office/drawing/2014/main" val="4172980340"/>
                    </a:ext>
                  </a:extLst>
                </a:gridCol>
                <a:gridCol w="1030459">
                  <a:extLst>
                    <a:ext uri="{9D8B030D-6E8A-4147-A177-3AD203B41FA5}">
                      <a16:colId xmlns:a16="http://schemas.microsoft.com/office/drawing/2014/main" val="4113019429"/>
                    </a:ext>
                  </a:extLst>
                </a:gridCol>
                <a:gridCol w="1367095">
                  <a:extLst>
                    <a:ext uri="{9D8B030D-6E8A-4147-A177-3AD203B41FA5}">
                      <a16:colId xmlns:a16="http://schemas.microsoft.com/office/drawing/2014/main" val="3117786412"/>
                    </a:ext>
                  </a:extLst>
                </a:gridCol>
              </a:tblGrid>
              <a:tr h="55324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 Met? Y/N​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Client Acceptable? Y/N​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827437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Space Debris​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 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786788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Low Outgassing​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05211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Combustion​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522236"/>
                  </a:ext>
                </a:extLst>
              </a:tr>
              <a:tr h="44139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 deploy 20x30cm panels​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187899"/>
                  </a:ext>
                </a:extLst>
              </a:tr>
              <a:tr h="45260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protruding material​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325703"/>
                  </a:ext>
                </a:extLst>
              </a:tr>
              <a:tr h="49676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max deployment load / simultaneously​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N​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352410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Easily resettable​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35070"/>
                  </a:ext>
                </a:extLst>
              </a:tr>
              <a:tr h="48596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Retain stowed config prior to deployment​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216900"/>
                  </a:ext>
                </a:extLst>
              </a:tr>
              <a:tr h="4276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Receive input command​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200434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Weight​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80899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minimize reset time​</a:t>
                      </a:r>
                      <a:endParaRPr lang="en-US" sz="17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Y​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8332" marR="88332" marT="44166" marB="4416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40597"/>
                  </a:ext>
                </a:extLst>
              </a:tr>
            </a:tbl>
          </a:graphicData>
        </a:graphic>
      </p:graphicFrame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A2D8D5A-4AAB-5450-0A81-BFB5D24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26</a:t>
            </a:fld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10C65-1C46-9262-FA03-E812E90196E9}"/>
              </a:ext>
            </a:extLst>
          </p:cNvPr>
          <p:cNvSpPr txBox="1"/>
          <p:nvPr/>
        </p:nvSpPr>
        <p:spPr>
          <a:xfrm>
            <a:off x="1853726" y="1213528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4: Specification Sheet (ERs)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01176-4B4C-B26A-BB2D-5F7C58F2F68E}"/>
              </a:ext>
            </a:extLst>
          </p:cNvPr>
          <p:cNvSpPr txBox="1"/>
          <p:nvPr/>
        </p:nvSpPr>
        <p:spPr>
          <a:xfrm>
            <a:off x="7825817" y="1213528"/>
            <a:ext cx="392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5: Specification Sheet (CRs)</a:t>
            </a:r>
          </a:p>
        </p:txBody>
      </p:sp>
    </p:spTree>
    <p:extLst>
      <p:ext uri="{BB962C8B-B14F-4D97-AF65-F5344CB8AC3E}">
        <p14:creationId xmlns:p14="http://schemas.microsoft.com/office/powerpoint/2010/main" val="549499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F830-5F06-3C44-F2C9-3CEEFADCA0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Budget &amp; Future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B7B64-C3F0-4411-FB49-B4937609F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394224D-0E01-C156-116A-D69AA6FB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27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5435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47F3-1CC4-7EE9-B40D-B561B921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52" y="219636"/>
            <a:ext cx="9404723" cy="1400530"/>
          </a:xfrm>
        </p:spPr>
        <p:txBody>
          <a:bodyPr/>
          <a:lstStyle/>
          <a:p>
            <a:r>
              <a:rPr lang="en-US"/>
              <a:t>Budget &amp; Expenses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EDAAE2-53D9-2D5B-EB30-97249ED4F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036451"/>
              </p:ext>
            </p:extLst>
          </p:nvPr>
        </p:nvGraphicFramePr>
        <p:xfrm>
          <a:off x="1393638" y="1279687"/>
          <a:ext cx="9404723" cy="5279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2624">
                  <a:extLst>
                    <a:ext uri="{9D8B030D-6E8A-4147-A177-3AD203B41FA5}">
                      <a16:colId xmlns:a16="http://schemas.microsoft.com/office/drawing/2014/main" val="3222587913"/>
                    </a:ext>
                  </a:extLst>
                </a:gridCol>
                <a:gridCol w="829829">
                  <a:extLst>
                    <a:ext uri="{9D8B030D-6E8A-4147-A177-3AD203B41FA5}">
                      <a16:colId xmlns:a16="http://schemas.microsoft.com/office/drawing/2014/main" val="3056125706"/>
                    </a:ext>
                  </a:extLst>
                </a:gridCol>
                <a:gridCol w="1016832">
                  <a:extLst>
                    <a:ext uri="{9D8B030D-6E8A-4147-A177-3AD203B41FA5}">
                      <a16:colId xmlns:a16="http://schemas.microsoft.com/office/drawing/2014/main" val="3953078753"/>
                    </a:ext>
                  </a:extLst>
                </a:gridCol>
                <a:gridCol w="1016832">
                  <a:extLst>
                    <a:ext uri="{9D8B030D-6E8A-4147-A177-3AD203B41FA5}">
                      <a16:colId xmlns:a16="http://schemas.microsoft.com/office/drawing/2014/main" val="3028786006"/>
                    </a:ext>
                  </a:extLst>
                </a:gridCol>
                <a:gridCol w="1016832">
                  <a:extLst>
                    <a:ext uri="{9D8B030D-6E8A-4147-A177-3AD203B41FA5}">
                      <a16:colId xmlns:a16="http://schemas.microsoft.com/office/drawing/2014/main" val="3053148820"/>
                    </a:ext>
                  </a:extLst>
                </a:gridCol>
                <a:gridCol w="1566154">
                  <a:extLst>
                    <a:ext uri="{9D8B030D-6E8A-4147-A177-3AD203B41FA5}">
                      <a16:colId xmlns:a16="http://schemas.microsoft.com/office/drawing/2014/main" val="510872459"/>
                    </a:ext>
                  </a:extLst>
                </a:gridCol>
                <a:gridCol w="1885620">
                  <a:extLst>
                    <a:ext uri="{9D8B030D-6E8A-4147-A177-3AD203B41FA5}">
                      <a16:colId xmlns:a16="http://schemas.microsoft.com/office/drawing/2014/main" val="330893842"/>
                    </a:ext>
                  </a:extLst>
                </a:gridCol>
              </a:tblGrid>
              <a:tr h="270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Part Description: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Cost: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Quantity: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Date: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Make/ Buy: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Primary Vendor: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Manufacturer: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89014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Acrylic Sheets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21.83 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09/06/22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Acrylic Mega Store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61567"/>
                  </a:ext>
                </a:extLst>
              </a:tr>
              <a:tr h="1883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Nitinol Spring (2.4 mm)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19.58 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02/23/22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Kellogg’s Research Lab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863178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Aluminum Block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$40.39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09/06/22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VERNUOS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853196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Generic Springs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$14.18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09/06/22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Ninoge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117443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Ball-Nose Plunger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$8.38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04/05/22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928550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Arduino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$49.12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09/06/22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Arduino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02780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Aluminum Rod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$30.43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09/06/22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88733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U-Channel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$29.55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559534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PTFE Balls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$12.28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562771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Polyethylene Rod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$5.01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670702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Socket Head Screw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$19.81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410616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PTFE Film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$24.45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188412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Drill Bit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$6.84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047076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Compression Spring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$7.24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368744"/>
                  </a:ext>
                </a:extLst>
              </a:tr>
              <a:tr h="173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Compression Spring (Short)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$29.28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817146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Flat Head Screw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$9.27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McMaster-Carr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303294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Load Cell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$10.42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ALAMSCN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301319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SMA Spring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$20.93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 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NexMetal</a:t>
                      </a:r>
                      <a:endParaRPr lang="en-US" sz="1100" b="0" i="0" u="none" strike="noStrike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743323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Standoff “Kit”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$21.83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10/5/22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VIGRUE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726660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MOSFET Transistor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$10.50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10/31/22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Bridgold</a:t>
                      </a:r>
                      <a:endParaRPr lang="en-US" sz="1100" b="0" i="0" u="none" strike="noStrike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3152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M1 Bit/Tap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$8.50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10/18/22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Drill America Store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629553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Power Supply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$62.91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10/18/22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Buy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Amazon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Kungber</a:t>
                      </a:r>
                      <a:endParaRPr lang="en-US" sz="1100" b="0" i="0" u="none" strike="noStrike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78071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3D Printed Part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$20.02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10/10/22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Make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NAU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NAU Idea Lab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66495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3D Printed Part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$16.04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>
                          <a:effectLst/>
                          <a:latin typeface="+mn-lt"/>
                          <a:ea typeface="+mn-ea"/>
                          <a:cs typeface="+mn-cs"/>
                        </a:rPr>
                        <a:t>10/26/22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Make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NAU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NAU Idea Lab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403675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Part Total: 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$457.38</a:t>
                      </a:r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5">
                  <a:txBody>
                    <a:bodyPr/>
                    <a:lstStyle/>
                    <a:p>
                      <a:pPr algn="ctr" fontAlgn="ctr"/>
                      <a:endParaRPr lang="en-US" sz="1100" u="none" strike="noStrike" kern="120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01059"/>
                  </a:ext>
                </a:extLst>
              </a:tr>
              <a:tr h="1857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Budget: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$2,000.00</a:t>
                      </a:r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88719"/>
                  </a:ext>
                </a:extLst>
              </a:tr>
              <a:tr h="185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Remaining Budget: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$1,542.62</a:t>
                      </a:r>
                      <a:endParaRPr lang="en-US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35" marR="6535" marT="653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9250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BBB1252-BD4C-FD9D-1BC6-2B5355A7969A}"/>
              </a:ext>
            </a:extLst>
          </p:cNvPr>
          <p:cNvSpPr txBox="1"/>
          <p:nvPr/>
        </p:nvSpPr>
        <p:spPr>
          <a:xfrm>
            <a:off x="1624262" y="910355"/>
            <a:ext cx="894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Table 6: Breakdown of Expenses and Purchases – photos omitted for simplicity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3DD856-0AB6-3D65-C9BF-205CC587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28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0297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7EC0-0666-28AD-EB3B-EDD8344F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Introduction- What is an HDRM?</a:t>
            </a:r>
          </a:p>
        </p:txBody>
      </p:sp>
      <p:pic>
        <p:nvPicPr>
          <p:cNvPr id="1026" name="Picture 2" descr="Webb Space Telescope Passes Critical Deployment Milestone: Sunshield Takes  Shape">
            <a:extLst>
              <a:ext uri="{FF2B5EF4-FFF2-40B4-BE49-F238E27FC236}">
                <a16:creationId xmlns:a16="http://schemas.microsoft.com/office/drawing/2014/main" id="{60431A13-45B5-23DF-F88D-F2B09D4E0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489352"/>
            <a:ext cx="49276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nstorm CubeSat">
            <a:extLst>
              <a:ext uri="{FF2B5EF4-FFF2-40B4-BE49-F238E27FC236}">
                <a16:creationId xmlns:a16="http://schemas.microsoft.com/office/drawing/2014/main" id="{DC14B4CD-6E13-C23A-6067-EC7ECF3D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5977"/>
            <a:ext cx="5033818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FD9C9-9D3A-81CB-FCF7-DCEE7FE64DBF}"/>
              </a:ext>
            </a:extLst>
          </p:cNvPr>
          <p:cNvSpPr txBox="1"/>
          <p:nvPr/>
        </p:nvSpPr>
        <p:spPr>
          <a:xfrm>
            <a:off x="1162102" y="5254457"/>
            <a:ext cx="389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1: JWST Unfolding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92FE5-AC2A-54F5-FEB1-35DF47CAB9B0}"/>
              </a:ext>
            </a:extLst>
          </p:cNvPr>
          <p:cNvSpPr txBox="1"/>
          <p:nvPr/>
        </p:nvSpPr>
        <p:spPr>
          <a:xfrm>
            <a:off x="6443885" y="5254457"/>
            <a:ext cx="433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2: CubeSat Unfolding Example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7870071-2523-5B6D-1F66-A1DE49CB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27901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E40A-987A-1CE5-10D4-069A30CF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&amp; Expenses Cont'd</a:t>
            </a: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A3FEF9A-85B1-F332-FAFF-A2B65A5F7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539" y="1360686"/>
            <a:ext cx="8324921" cy="48636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D8C7E8-FCFC-24A8-0579-0588C27E9376}"/>
              </a:ext>
            </a:extLst>
          </p:cNvPr>
          <p:cNvSpPr txBox="1"/>
          <p:nvPr/>
        </p:nvSpPr>
        <p:spPr>
          <a:xfrm>
            <a:off x="3766844" y="6220616"/>
            <a:ext cx="465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25: Expense Summary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F1D4FB-D76B-29FF-2A48-7CD3C2E2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29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55433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FB8D-E43A-66E4-EF16-2E030B96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5B1B5-1749-0555-6671-3B4A09A1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Fitting the design into 1 cubic inch using more precise machinery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Using a stronger higher-grade metal that can function under space conditions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Customizing a stronger SMA spring to made the device more reliable and improve functionality of the bias spring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Lower outgassing material to replace the 3D printed part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Utilizing screws (or other method) to hold the design together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Testing actuation under space temperature and turbulence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Certification under NASA’s standards and codes for use in space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83C2B674-9847-EF16-3CBB-6F3E46C6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047" y="6090313"/>
            <a:ext cx="1652954" cy="767687"/>
          </a:xfrm>
        </p:spPr>
        <p:txBody>
          <a:bodyPr/>
          <a:lstStyle/>
          <a:p>
            <a:r>
              <a:rPr lang="en-US" sz="2000"/>
              <a:t>Warren   </a:t>
            </a:r>
            <a:fld id="{CC9EF821-0FAE-B643-8416-79D4042E3895}" type="slidenum">
              <a:rPr lang="en-US" sz="2000" smtClean="0"/>
              <a:t>30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3992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60D54-0DB0-A3DF-D4EE-36C6BDA5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372B-631B-07C9-E79D-7755FD71E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63AD3-4EB3-91D5-0D40-73EC58EC9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1504950"/>
            <a:ext cx="3246617" cy="4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0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D6B0-E69D-0604-0DA1-A1D655D7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85E8-AB83-6545-33BC-0AC4B4715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[1]  </a:t>
            </a:r>
            <a:r>
              <a:rPr lang="en-US">
                <a:effectLst/>
              </a:rPr>
              <a:t>Ben, “</a:t>
            </a:r>
            <a:r>
              <a:rPr lang="en-US" err="1">
                <a:effectLst/>
              </a:rPr>
              <a:t>Tini</a:t>
            </a:r>
            <a:r>
              <a:rPr lang="en-US">
                <a:effectLst/>
              </a:rPr>
              <a:t>™ Pin puller,” </a:t>
            </a:r>
            <a:r>
              <a:rPr lang="en-US" i="1">
                <a:effectLst/>
              </a:rPr>
              <a:t>Ensign-Bickford Aerospace &amp; Defense</a:t>
            </a:r>
            <a:r>
              <a:rPr lang="en-US">
                <a:effectLst/>
              </a:rPr>
              <a:t>, 05-	Jul-2022. [Online]. Available: </a:t>
            </a:r>
            <a:r>
              <a:rPr lang="en-US">
                <a:effectLst/>
                <a:hlinkClick r:id="rId2"/>
              </a:rPr>
              <a:t>https://www.ebad.com/tini-pin-</a:t>
            </a:r>
            <a:r>
              <a:rPr lang="en-US">
                <a:effectLst/>
              </a:rPr>
              <a:t>	puller/. [Accessed: 08-Dec-2022].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7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926E-8706-695E-1B62-1AFE095C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Supporting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74C66-F154-EC41-9457-FB7C44851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2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223-5807-8554-FDA7-CC07FEE8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Design a New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ADA66-7206-99FE-6F62-7762E6489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479" y="2052918"/>
            <a:ext cx="6319652" cy="4195481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/>
              <a:t>Most designs are not resettable</a:t>
            </a:r>
          </a:p>
          <a:p>
            <a:pPr lvl="1"/>
            <a:r>
              <a:rPr lang="en-US" sz="1600"/>
              <a:t>Cost per use = Cost per unit for non-resettable</a:t>
            </a:r>
          </a:p>
          <a:p>
            <a:pPr lvl="1"/>
            <a:r>
              <a:rPr lang="en-US" sz="1600" b="1"/>
              <a:t>Why reset?</a:t>
            </a:r>
          </a:p>
          <a:p>
            <a:pPr marL="457200" indent="-457200">
              <a:buFont typeface="+mj-lt"/>
              <a:buAutoNum type="arabicParenR"/>
            </a:pPr>
            <a:r>
              <a:rPr lang="en-US"/>
              <a:t>Explore different actuation techniques</a:t>
            </a:r>
          </a:p>
          <a:p>
            <a:pPr marL="457200" indent="-457200">
              <a:buFont typeface="+mj-lt"/>
              <a:buAutoNum type="arabicParenR"/>
            </a:pPr>
            <a:r>
              <a:rPr lang="en-US"/>
              <a:t>Original client, General Atomics – EMS, wanted an in-house design.</a:t>
            </a:r>
          </a:p>
          <a:p>
            <a:pPr marL="457200" indent="-457200">
              <a:buFont typeface="+mj-lt"/>
              <a:buAutoNum type="arabicParenR"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188EAD8-CE70-17E6-CBF9-F6537213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3</a:t>
            </a:fld>
            <a:endParaRPr lang="en-US" sz="2000"/>
          </a:p>
        </p:txBody>
      </p:sp>
      <p:pic>
        <p:nvPicPr>
          <p:cNvPr id="1030" name="Picture 6" descr="Pyrotechnic Hold Down Release Mechanism (HDRM) [600 x 338] :  r/ThingsCutInHalfPorn">
            <a:extLst>
              <a:ext uri="{FF2B5EF4-FFF2-40B4-BE49-F238E27FC236}">
                <a16:creationId xmlns:a16="http://schemas.microsoft.com/office/drawing/2014/main" id="{CD586205-060E-CD84-8E8C-25C814046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r="20749"/>
          <a:stretch/>
        </p:blipFill>
        <p:spPr bwMode="auto">
          <a:xfrm>
            <a:off x="7146884" y="1369198"/>
            <a:ext cx="4399005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F373E-CE85-6E66-7E7F-780637022910}"/>
              </a:ext>
            </a:extLst>
          </p:cNvPr>
          <p:cNvSpPr txBox="1"/>
          <p:nvPr/>
        </p:nvSpPr>
        <p:spPr>
          <a:xfrm>
            <a:off x="7747220" y="5661798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3: Single-use HDRM</a:t>
            </a:r>
          </a:p>
        </p:txBody>
      </p:sp>
    </p:spTree>
    <p:extLst>
      <p:ext uri="{BB962C8B-B14F-4D97-AF65-F5344CB8AC3E}">
        <p14:creationId xmlns:p14="http://schemas.microsoft.com/office/powerpoint/2010/main" val="206679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06DDB-5643-0F8F-3FA4-C634142E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020"/>
          </a:xfrm>
        </p:spPr>
        <p:txBody>
          <a:bodyPr/>
          <a:lstStyle/>
          <a:p>
            <a:r>
              <a:rPr lang="en-US"/>
              <a:t>Requirements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D57C2F-935A-EBB6-087C-D2092D35A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417113"/>
              </p:ext>
            </p:extLst>
          </p:nvPr>
        </p:nvGraphicFramePr>
        <p:xfrm>
          <a:off x="1577606" y="1692853"/>
          <a:ext cx="9036787" cy="498991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463099">
                  <a:extLst>
                    <a:ext uri="{9D8B030D-6E8A-4147-A177-3AD203B41FA5}">
                      <a16:colId xmlns:a16="http://schemas.microsoft.com/office/drawing/2014/main" val="3050705987"/>
                    </a:ext>
                  </a:extLst>
                </a:gridCol>
                <a:gridCol w="3786844">
                  <a:extLst>
                    <a:ext uri="{9D8B030D-6E8A-4147-A177-3AD203B41FA5}">
                      <a16:colId xmlns:a16="http://schemas.microsoft.com/office/drawing/2014/main" val="975768730"/>
                    </a:ext>
                  </a:extLst>
                </a:gridCol>
                <a:gridCol w="3786844">
                  <a:extLst>
                    <a:ext uri="{9D8B030D-6E8A-4147-A177-3AD203B41FA5}">
                      <a16:colId xmlns:a16="http://schemas.microsoft.com/office/drawing/2014/main" val="3365499626"/>
                    </a:ext>
                  </a:extLst>
                </a:gridCol>
              </a:tblGrid>
              <a:tr h="265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ER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872295191"/>
                  </a:ext>
                </a:extLst>
              </a:tr>
              <a:tr h="379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Space Debris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breakaway parts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1975706961"/>
                  </a:ext>
                </a:extLst>
              </a:tr>
              <a:tr h="379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 Outgassing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 outgassing materials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916262873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Combustion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combustion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755867776"/>
                  </a:ext>
                </a:extLst>
              </a:tr>
              <a:tr h="386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20x30 cm Deploy Solar Panels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volume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138009802"/>
                  </a:ext>
                </a:extLst>
              </a:tr>
              <a:tr h="386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Protruding Material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protruding material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445383758"/>
                  </a:ext>
                </a:extLst>
              </a:tr>
              <a:tr h="638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Maximize Deployment Load/ Simultaneously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Maximize deployment force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1845026196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Easily Resettable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deformation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1561084175"/>
                  </a:ext>
                </a:extLst>
              </a:tr>
              <a:tr h="638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Retain Stowed Configuration prior to deployment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Maximize retention reliability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086060602"/>
                  </a:ext>
                </a:extLst>
              </a:tr>
              <a:tr h="379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Receive Input Command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Receive input command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3812668422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Weight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weight 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2677959194"/>
                  </a:ext>
                </a:extLst>
              </a:tr>
              <a:tr h="379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Reset 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Minimize actuation time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4195601306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3" marR="523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Maximize Nitinol life</a:t>
                      </a:r>
                    </a:p>
                  </a:txBody>
                  <a:tcPr marL="52383" marR="52383" marT="0" marB="0" anchor="ctr"/>
                </a:tc>
                <a:extLst>
                  <a:ext uri="{0D108BD9-81ED-4DB2-BD59-A6C34878D82A}">
                    <a16:rowId xmlns:a16="http://schemas.microsoft.com/office/drawing/2014/main" val="24149982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D38F04-21BA-3B72-619D-C5B2A22F32B3}"/>
              </a:ext>
            </a:extLst>
          </p:cNvPr>
          <p:cNvSpPr txBox="1"/>
          <p:nvPr/>
        </p:nvSpPr>
        <p:spPr>
          <a:xfrm>
            <a:off x="2532363" y="1323521"/>
            <a:ext cx="712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1: Customer needs and Engineering Requirements Table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E18765-42AB-C178-58A8-1B46D3405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231" y="6090313"/>
            <a:ext cx="1406770" cy="767687"/>
          </a:xfrm>
        </p:spPr>
        <p:txBody>
          <a:bodyPr/>
          <a:lstStyle/>
          <a:p>
            <a:r>
              <a:rPr lang="en-US" sz="2000"/>
              <a:t>Olson	</a:t>
            </a:r>
            <a:fld id="{CC9EF821-0FAE-B643-8416-79D4042E3895}" type="slidenum">
              <a:rPr lang="en-US" sz="2000" smtClean="0"/>
              <a:t>4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1018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00E1A-3C51-1555-3E21-CD40309B8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Design Process &amp; Solution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197F5-4666-11AD-D21F-0A61DBCC5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A48B1FF-8B9F-CF58-7212-A665EA21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5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9881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BC8A-E568-2414-D784-3DF52A5B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Process - QFD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10F6C2-0027-AFA5-0113-BE44108F0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144309"/>
              </p:ext>
            </p:extLst>
          </p:nvPr>
        </p:nvGraphicFramePr>
        <p:xfrm>
          <a:off x="1794263" y="1152983"/>
          <a:ext cx="8603474" cy="508502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459859">
                  <a:extLst>
                    <a:ext uri="{9D8B030D-6E8A-4147-A177-3AD203B41FA5}">
                      <a16:colId xmlns:a16="http://schemas.microsoft.com/office/drawing/2014/main" val="1426248234"/>
                    </a:ext>
                  </a:extLst>
                </a:gridCol>
                <a:gridCol w="1079874">
                  <a:extLst>
                    <a:ext uri="{9D8B030D-6E8A-4147-A177-3AD203B41FA5}">
                      <a16:colId xmlns:a16="http://schemas.microsoft.com/office/drawing/2014/main" val="3426292898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4096068647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2930863820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379551754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3720231634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860555491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1979788104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1424241921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379744509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1124966613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2432740818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1454284197"/>
                    </a:ext>
                  </a:extLst>
                </a:gridCol>
              </a:tblGrid>
              <a:tr h="211015"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en-US" sz="10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echnical/Engineering Requirement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0000">
                        <a:alpha val="4986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0000">
                        <a:alpha val="4965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4230278917"/>
                  </a:ext>
                </a:extLst>
              </a:tr>
              <a:tr h="235311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Customer Needs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Customer Weights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 Breakaway parts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 outgassing materials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 combustion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minimize volume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0000">
                        <a:alpha val="498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minimize external hardware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maximize deployment force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 deformation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maximize retention reliability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must receive input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solidFill>
                      <a:srgbClr val="FF0000">
                        <a:alpha val="496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minimize weight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minimize reset time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3932873738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No Space Debris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2778548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low outgassing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7569934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No pyrotechnics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0895821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deploy solar panels 20x30cm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6154374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cannot protrude more than 1cm from bottom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9037478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deploy panels on all sides simultaneously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6766615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be able to easily reset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0154115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be able to retained stowed config prior to launch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2671640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release on command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1069413"/>
                  </a:ext>
                </a:extLst>
              </a:tr>
              <a:tr h="1581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must have rotational abilities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5344977"/>
                  </a:ext>
                </a:extLst>
              </a:tr>
              <a:tr h="237289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Technical Requirement Units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#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CU 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extLst>
                  <a:ext uri="{0D108BD9-81ED-4DB2-BD59-A6C34878D82A}">
                    <a16:rowId xmlns:a16="http://schemas.microsoft.com/office/drawing/2014/main" val="2303049660"/>
                  </a:ext>
                </a:extLst>
              </a:tr>
              <a:tr h="298808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Technical Requirement Targets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98.5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&lt;60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extLst>
                  <a:ext uri="{0D108BD9-81ED-4DB2-BD59-A6C34878D82A}">
                    <a16:rowId xmlns:a16="http://schemas.microsoft.com/office/drawing/2014/main" val="1079228827"/>
                  </a:ext>
                </a:extLst>
              </a:tr>
              <a:tr h="250471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Absolute Technical Importance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0" marT="0" marB="0" anchor="b">
                    <a:solidFill>
                      <a:srgbClr val="FF0000">
                        <a:alpha val="50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97560150"/>
                  </a:ext>
                </a:extLst>
              </a:tr>
              <a:tr h="145009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Relative Technical Importance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167482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DE035B-1AD6-B398-C327-E8D92A8681D3}"/>
              </a:ext>
            </a:extLst>
          </p:cNvPr>
          <p:cNvSpPr txBox="1"/>
          <p:nvPr/>
        </p:nvSpPr>
        <p:spPr>
          <a:xfrm>
            <a:off x="4544252" y="6238012"/>
            <a:ext cx="30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4: Annotated QFD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000B862-4EBF-06D2-7DFE-A5A559D9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6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071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73B-C643-C59D-E0CB-9586099D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28479-825C-540A-6CC6-B7BB69F84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500688" cy="4195481"/>
          </a:xfrm>
        </p:spPr>
        <p:txBody>
          <a:bodyPr/>
          <a:lstStyle/>
          <a:p>
            <a:r>
              <a:rPr lang="en-US"/>
              <a:t>Pin-puller</a:t>
            </a:r>
          </a:p>
          <a:p>
            <a:r>
              <a:rPr lang="en-US"/>
              <a:t>Manual reset</a:t>
            </a:r>
          </a:p>
          <a:p>
            <a:r>
              <a:rPr lang="en-US"/>
              <a:t>Nitinol shape memory alloy (SMA) based movement</a:t>
            </a:r>
          </a:p>
          <a:p>
            <a:r>
              <a:rPr lang="en-US"/>
              <a:t>Locking design (ball bearing)</a:t>
            </a:r>
          </a:p>
          <a:p>
            <a:r>
              <a:rPr lang="en-US"/>
              <a:t>External power source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421ECCE-977D-F99A-09E6-B65E867B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4583" y="6090313"/>
            <a:ext cx="1793633" cy="767687"/>
          </a:xfrm>
        </p:spPr>
        <p:txBody>
          <a:bodyPr/>
          <a:lstStyle/>
          <a:p>
            <a:pPr algn="r"/>
            <a:r>
              <a:rPr lang="en-US" sz="2000" err="1"/>
              <a:t>Gamez</a:t>
            </a:r>
            <a:r>
              <a:rPr lang="en-US" sz="2000"/>
              <a:t>   </a:t>
            </a:r>
            <a:fld id="{CC9EF821-0FAE-B643-8416-79D4042E3895}" type="slidenum">
              <a:rPr lang="en-US" sz="2000" smtClean="0"/>
              <a:pPr algn="r"/>
              <a:t>7</a:t>
            </a:fld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65F93-958B-F2B8-641D-3992E0E3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93" y="1192063"/>
            <a:ext cx="6029632" cy="47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565555-AE9C-C055-F29B-10B2EEE7ACEB}"/>
              </a:ext>
            </a:extLst>
          </p:cNvPr>
          <p:cNvSpPr txBox="1"/>
          <p:nvPr/>
        </p:nvSpPr>
        <p:spPr>
          <a:xfrm>
            <a:off x="6900829" y="6016369"/>
            <a:ext cx="397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Figure 5: Sketch of Design Solution</a:t>
            </a:r>
          </a:p>
        </p:txBody>
      </p:sp>
    </p:spTree>
    <p:extLst>
      <p:ext uri="{BB962C8B-B14F-4D97-AF65-F5344CB8AC3E}">
        <p14:creationId xmlns:p14="http://schemas.microsoft.com/office/powerpoint/2010/main" val="68529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6CAD-7307-F56C-CB70-1EA55C3F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Nitinol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7CF74-FADC-E198-229C-2DCCA7481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Nickel and Titanium based</a:t>
            </a:r>
          </a:p>
          <a:p>
            <a:r>
              <a:rPr lang="en-US"/>
              <a:t>“Shape Memory” Alloy</a:t>
            </a:r>
          </a:p>
        </p:txBody>
      </p:sp>
      <p:pic>
        <p:nvPicPr>
          <p:cNvPr id="1026" name="Picture 2" descr="Nitinol - Metallic Muscles with Shape Memory. on Make a GIF">
            <a:extLst>
              <a:ext uri="{FF2B5EF4-FFF2-40B4-BE49-F238E27FC236}">
                <a16:creationId xmlns:a16="http://schemas.microsoft.com/office/drawing/2014/main" id="{0E144D7C-A751-133E-527C-C12298F3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13" y="1853248"/>
            <a:ext cx="6147276" cy="345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DB05B-9D8A-AAE4-A011-DB426963CD04}"/>
              </a:ext>
            </a:extLst>
          </p:cNvPr>
          <p:cNvSpPr txBox="1"/>
          <p:nvPr/>
        </p:nvSpPr>
        <p:spPr>
          <a:xfrm>
            <a:off x="6881911" y="5326095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Nitinol SMA Example Video</a:t>
            </a:r>
          </a:p>
        </p:txBody>
      </p:sp>
    </p:spTree>
    <p:extLst>
      <p:ext uri="{BB962C8B-B14F-4D97-AF65-F5344CB8AC3E}">
        <p14:creationId xmlns:p14="http://schemas.microsoft.com/office/powerpoint/2010/main" val="4162427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51be9-0308-4ab2-8ed3-0190beeb44cf">
      <Terms xmlns="http://schemas.microsoft.com/office/infopath/2007/PartnerControls"/>
    </lcf76f155ced4ddcb4097134ff3c332f>
    <TaxCatchAll xmlns="dd26419d-fafd-4535-a2ce-e1ad1abb11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13" ma:contentTypeDescription="Create a new document." ma:contentTypeScope="" ma:versionID="056a52480337bb22a7313720b0295d7d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894018ba0c3a4b0fee39bec5f70d286b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748c9dd-bcd5-455a-b568-844e96f5501f}" ma:internalName="TaxCatchAll" ma:showField="CatchAllData" ma:web="dd26419d-fafd-4535-a2ce-e1ad1abb11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41F4E8-AB36-4991-90EC-E5C2D96421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A7AAC6-54A4-40CF-AFEC-AB420DF55167}">
  <ds:schemaRefs>
    <ds:schemaRef ds:uri="3ec51be9-0308-4ab2-8ed3-0190beeb44cf"/>
    <ds:schemaRef ds:uri="dd26419d-fafd-4535-a2ce-e1ad1abb11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752851-8A01-41B8-96C2-18CFB4E83730}">
  <ds:schemaRefs>
    <ds:schemaRef ds:uri="3ec51be9-0308-4ab2-8ed3-0190beeb44cf"/>
    <ds:schemaRef ds:uri="dd26419d-fafd-4535-a2ce-e1ad1abb11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13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Ion</vt:lpstr>
      <vt:lpstr>Nitinol SMA Hold-Down Release Mechanism </vt:lpstr>
      <vt:lpstr>Problem Definition &amp; Requirements </vt:lpstr>
      <vt:lpstr>Introduction- What is an HDRM?</vt:lpstr>
      <vt:lpstr>Why Design a New One?</vt:lpstr>
      <vt:lpstr>Requirements</vt:lpstr>
      <vt:lpstr>Design Process &amp; Solution</vt:lpstr>
      <vt:lpstr>Decision Process - QFD</vt:lpstr>
      <vt:lpstr>Design Solution</vt:lpstr>
      <vt:lpstr>Nitinol – What is It?</vt:lpstr>
      <vt:lpstr>What Does a Pin Puller Do?</vt:lpstr>
      <vt:lpstr>Design Approach – Flow Model</vt:lpstr>
      <vt:lpstr>Electrical Components</vt:lpstr>
      <vt:lpstr>Prototyping &amp; Final Designs</vt:lpstr>
      <vt:lpstr>Design Approach – Prototyping</vt:lpstr>
      <vt:lpstr>Design Approach – Last Prototype</vt:lpstr>
      <vt:lpstr>Design Iteration: Alternative Design </vt:lpstr>
      <vt:lpstr>Final Design </vt:lpstr>
      <vt:lpstr>CAD Explosion</vt:lpstr>
      <vt:lpstr>Final Design</vt:lpstr>
      <vt:lpstr>Demonstration</vt:lpstr>
      <vt:lpstr>Manufacturing &amp; Speedbumps </vt:lpstr>
      <vt:lpstr>Manufacturing Process – Manual Operations</vt:lpstr>
      <vt:lpstr>Manufacturing Process – Automated Operations</vt:lpstr>
      <vt:lpstr>Obstacles &amp; Modifications</vt:lpstr>
      <vt:lpstr>Testing</vt:lpstr>
      <vt:lpstr>Testing Plan</vt:lpstr>
      <vt:lpstr>Testing (cont’d)</vt:lpstr>
      <vt:lpstr>Budget &amp; Future Work</vt:lpstr>
      <vt:lpstr>Budget &amp; Expenses</vt:lpstr>
      <vt:lpstr>Budget &amp; Expenses Cont'd</vt:lpstr>
      <vt:lpstr>Future Work</vt:lpstr>
      <vt:lpstr>Thank you!</vt:lpstr>
      <vt:lpstr>References</vt:lpstr>
      <vt:lpstr>Supporting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Nitinol SMA Hold-Down Release Mechanism </dc:title>
  <dc:creator>Nathan Allen Olson</dc:creator>
  <cp:revision>1</cp:revision>
  <dcterms:created xsi:type="dcterms:W3CDTF">2022-11-25T04:56:22Z</dcterms:created>
  <dcterms:modified xsi:type="dcterms:W3CDTF">2022-12-12T06:07:45Z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  <property fmtid="{D5CDD505-2E9C-101B-9397-08002B2CF9AE}" pid="3" name="MediaServiceImageTags">
    <vt:lpwstr/>
  </property>
</Properties>
</file>